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82" r:id="rId3"/>
    <p:sldId id="257" r:id="rId4"/>
    <p:sldId id="258" r:id="rId5"/>
    <p:sldId id="261" r:id="rId6"/>
    <p:sldId id="264" r:id="rId7"/>
    <p:sldId id="283" r:id="rId8"/>
    <p:sldId id="284" r:id="rId9"/>
    <p:sldId id="285" r:id="rId10"/>
    <p:sldId id="286" r:id="rId11"/>
    <p:sldId id="287" r:id="rId12"/>
    <p:sldId id="279" r:id="rId13"/>
    <p:sldId id="278" r:id="rId14"/>
    <p:sldId id="280" r:id="rId15"/>
    <p:sldId id="28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3F4D6F3-6CC8-4CB8-810B-CC5923DFB9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31863" y="571500"/>
            <a:ext cx="1538287" cy="1714500"/>
          </a:xfrm>
        </p:spPr>
        <p:txBody>
          <a:bodyPr/>
          <a:lstStyle/>
          <a:p>
            <a:endParaRPr lang="mr-IN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9678595-6E1A-4F6D-8BC2-714243B392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86686" y="571500"/>
            <a:ext cx="1538287" cy="1714500"/>
          </a:xfrm>
        </p:spPr>
        <p:txBody>
          <a:bodyPr/>
          <a:lstStyle/>
          <a:p>
            <a:endParaRPr lang="mr-IN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E90DA701-9638-4742-8DBF-0E24EAE00C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43091" y="565639"/>
            <a:ext cx="1538287" cy="1714500"/>
          </a:xfrm>
        </p:spPr>
        <p:txBody>
          <a:bodyPr/>
          <a:lstStyle/>
          <a:p>
            <a:endParaRPr lang="mr-IN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7D0EDF35-7C4D-4025-BD9F-EB599B219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99496" y="565639"/>
            <a:ext cx="1538287" cy="1714500"/>
          </a:xfrm>
        </p:spPr>
        <p:txBody>
          <a:bodyPr/>
          <a:lstStyle/>
          <a:p>
            <a:endParaRPr lang="mr-IN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C812B3C7-8C5E-44B3-970A-F4A7162191D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1862" y="2857501"/>
            <a:ext cx="1538287" cy="1714500"/>
          </a:xfrm>
        </p:spPr>
        <p:txBody>
          <a:bodyPr/>
          <a:lstStyle/>
          <a:p>
            <a:endParaRPr lang="mr-IN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685D5A49-A63A-4D0D-97EC-EC04DBFE13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92194" y="2857501"/>
            <a:ext cx="1538287" cy="1714500"/>
          </a:xfrm>
        </p:spPr>
        <p:txBody>
          <a:bodyPr/>
          <a:lstStyle/>
          <a:p>
            <a:endParaRPr lang="mr-IN"/>
          </a:p>
        </p:txBody>
      </p:sp>
    </p:spTree>
    <p:extLst>
      <p:ext uri="{BB962C8B-B14F-4D97-AF65-F5344CB8AC3E}">
        <p14:creationId xmlns:p14="http://schemas.microsoft.com/office/powerpoint/2010/main" val="3220768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12/7/2019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EB8C0F-3262-4F79-95A3-C396BB712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212"/>
            <a:ext cx="12192000" cy="68742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96D265E-DB85-4C20-A6E2-5E43789FA9E7}"/>
              </a:ext>
            </a:extLst>
          </p:cNvPr>
          <p:cNvSpPr/>
          <p:nvPr/>
        </p:nvSpPr>
        <p:spPr>
          <a:xfrm>
            <a:off x="3004561" y="916863"/>
            <a:ext cx="571182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BIOMETRICS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2F6AE5-050F-4507-AAB3-1636DB943418}"/>
              </a:ext>
            </a:extLst>
          </p:cNvPr>
          <p:cNvSpPr txBox="1"/>
          <p:nvPr/>
        </p:nvSpPr>
        <p:spPr>
          <a:xfrm>
            <a:off x="8437418" y="3699046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FFFF00"/>
                </a:solidFill>
              </a:rPr>
              <a:t>Vishal M. Nimbolkar</a:t>
            </a:r>
          </a:p>
          <a:p>
            <a:r>
              <a:rPr lang="en-IN" sz="2400" b="1" dirty="0">
                <a:solidFill>
                  <a:srgbClr val="FFFF00"/>
                </a:solidFill>
              </a:rPr>
              <a:t>ID – 17CM031</a:t>
            </a:r>
          </a:p>
          <a:p>
            <a:endParaRPr lang="en-IN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705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2EE26-96DD-487B-BC4F-70E3A70C4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/>
              <a:t>Contents</a:t>
            </a:r>
            <a:r>
              <a:rPr lang="en-IN" dirty="0"/>
              <a:t> :</a:t>
            </a:r>
            <a:endParaRPr lang="mr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8F3EA-D100-4B77-A690-5BA04494F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What is Biometric 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Categories of Biometric 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Problem with current security system.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Working principle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Fingerprint recognition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Application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Benefits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Conclusion</a:t>
            </a:r>
          </a:p>
          <a:p>
            <a:pPr>
              <a:buFont typeface="Wingdings" panose="05000000000000000000" pitchFamily="2" charset="2"/>
              <a:buChar char="q"/>
            </a:pPr>
            <a:endParaRPr lang="en-IN" dirty="0"/>
          </a:p>
          <a:p>
            <a:pPr>
              <a:buFont typeface="Wingdings" panose="05000000000000000000" pitchFamily="2" charset="2"/>
              <a:buChar char="q"/>
            </a:pPr>
            <a:endParaRPr lang="en-IN" dirty="0"/>
          </a:p>
          <a:p>
            <a:pPr>
              <a:buFont typeface="Wingdings" panose="05000000000000000000" pitchFamily="2" charset="2"/>
              <a:buChar char="q"/>
            </a:pPr>
            <a:endParaRPr lang="en-IN" dirty="0"/>
          </a:p>
          <a:p>
            <a:pPr>
              <a:buFont typeface="Wingdings" panose="05000000000000000000" pitchFamily="2" charset="2"/>
              <a:buChar char="q"/>
            </a:pPr>
            <a:endParaRPr lang="mr-IN" dirty="0"/>
          </a:p>
        </p:txBody>
      </p:sp>
    </p:spTree>
    <p:extLst>
      <p:ext uri="{BB962C8B-B14F-4D97-AF65-F5344CB8AC3E}">
        <p14:creationId xmlns:p14="http://schemas.microsoft.com/office/powerpoint/2010/main" val="3134799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C72F9-1CD4-4F4A-BFDA-CE8F24025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What is biometric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EB360-E187-493F-A34D-BCE4494F1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The term “Biometrics” is derived from the Greek word bio(life) and metric(to measure).</a:t>
            </a:r>
          </a:p>
          <a:p>
            <a:r>
              <a:rPr lang="en-IN" sz="2800" dirty="0"/>
              <a:t>Biometric is he identification or verification of human identity through the </a:t>
            </a:r>
            <a:r>
              <a:rPr lang="en-IN" sz="2800" dirty="0" err="1"/>
              <a:t>measurnment</a:t>
            </a:r>
            <a:r>
              <a:rPr lang="en-IN" sz="2800" dirty="0"/>
              <a:t> of </a:t>
            </a:r>
            <a:r>
              <a:rPr lang="en-IN" sz="2800" dirty="0" err="1"/>
              <a:t>repetable</a:t>
            </a:r>
            <a:r>
              <a:rPr lang="en-IN" sz="2800" dirty="0"/>
              <a:t> physiological and behavioural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3100062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F8347-3ED4-415E-9132-A625E497E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Categories of biometrics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A51D2-66F7-4185-ADB2-ACEFC982893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lumMod val="6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IN" sz="2800" dirty="0"/>
              <a:t>Biometrics can be sorted into two classes:</a:t>
            </a:r>
          </a:p>
          <a:p>
            <a:r>
              <a:rPr lang="en-IN" sz="2800" dirty="0"/>
              <a:t>PHYSOLOGICAL: It is related to the shape of the body.</a:t>
            </a:r>
          </a:p>
          <a:p>
            <a:r>
              <a:rPr lang="en-IN" sz="2800" dirty="0"/>
              <a:t>     ex.- face, fingerprints, hand geometry and iris recognition, </a:t>
            </a:r>
            <a:r>
              <a:rPr lang="en-IN" sz="2800" dirty="0" err="1"/>
              <a:t>dna</a:t>
            </a:r>
            <a:r>
              <a:rPr lang="en-IN" sz="2800" dirty="0"/>
              <a:t>.</a:t>
            </a:r>
          </a:p>
          <a:p>
            <a:r>
              <a:rPr lang="en-IN" sz="2800" dirty="0"/>
              <a:t>BEHAVIORAL: It is related to the shape of the person.</a:t>
            </a:r>
          </a:p>
          <a:p>
            <a:r>
              <a:rPr lang="en-IN" sz="2800" dirty="0"/>
              <a:t>      ex.- signature and voice</a:t>
            </a:r>
          </a:p>
        </p:txBody>
      </p:sp>
    </p:spTree>
    <p:extLst>
      <p:ext uri="{BB962C8B-B14F-4D97-AF65-F5344CB8AC3E}">
        <p14:creationId xmlns:p14="http://schemas.microsoft.com/office/powerpoint/2010/main" val="2965157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337F-221E-4560-9F61-80ED8156C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17" y="843379"/>
            <a:ext cx="9605635" cy="1020815"/>
          </a:xfrm>
        </p:spPr>
        <p:txBody>
          <a:bodyPr/>
          <a:lstStyle/>
          <a:p>
            <a:r>
              <a:rPr lang="en-IN" u="sng" dirty="0"/>
              <a:t>Problems with current security system</a:t>
            </a:r>
            <a:endParaRPr lang="mr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D7C86-C9D7-4509-A554-15641517D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7039721" cy="34485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based on password, id / swipe card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Can be lost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Can be forgotten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Worse! Can be stolen and used by a thief/intruder to access your data, bank account, car etc.. </a:t>
            </a:r>
            <a:endParaRPr lang="mr-IN" dirty="0"/>
          </a:p>
          <a:p>
            <a:endParaRPr lang="mr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0FC7A58-3A2A-4B14-8376-13EFC9A946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709734" y="2107707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3294670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D198A9-5FD9-4117-AA97-0502EF3E9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31" y="103695"/>
            <a:ext cx="11811785" cy="58351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F204DA-42B9-4656-903C-16C9CE798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08" y="2366127"/>
            <a:ext cx="9219414" cy="282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3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7511D-EF1F-4B66-A2A0-3E1E67CF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17" y="804890"/>
            <a:ext cx="9605635" cy="593638"/>
          </a:xfrm>
        </p:spPr>
        <p:txBody>
          <a:bodyPr/>
          <a:lstStyle/>
          <a:p>
            <a:r>
              <a:rPr lang="en-IN" u="sng" dirty="0"/>
              <a:t>FINGERPRINT RECOGNITION</a:t>
            </a:r>
            <a:endParaRPr lang="mr-IN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714BA-D4BC-4FD9-BA07-053A553DB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7330" y="1800520"/>
            <a:ext cx="6622013" cy="36589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It is refer to the automated method of identifying or confirming the identity of an individual based on the comparison of two fingerprints. </a:t>
            </a:r>
          </a:p>
          <a:p>
            <a:pPr marL="0" indent="0">
              <a:buNone/>
            </a:pPr>
            <a:r>
              <a:rPr lang="en-IN" dirty="0"/>
              <a:t>             Fingerprint recognition is one of the most well known biometrics, and it is by far the most used biometric solution for authentication on computerized system.</a:t>
            </a:r>
            <a:endParaRPr lang="mr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FAD39D6-CBBC-4D0F-8CF5-DA3625F159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162925" y="2268499"/>
            <a:ext cx="2895600" cy="2414265"/>
          </a:xfr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103EAE-AE3A-4F48-B039-E66454140809}"/>
              </a:ext>
            </a:extLst>
          </p:cNvPr>
          <p:cNvSpPr/>
          <p:nvPr/>
        </p:nvSpPr>
        <p:spPr>
          <a:xfrm>
            <a:off x="1447331" y="1800520"/>
            <a:ext cx="9605635" cy="659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r-IN"/>
          </a:p>
        </p:txBody>
      </p:sp>
    </p:spTree>
    <p:extLst>
      <p:ext uri="{BB962C8B-B14F-4D97-AF65-F5344CB8AC3E}">
        <p14:creationId xmlns:p14="http://schemas.microsoft.com/office/powerpoint/2010/main" val="4174779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5864E-A3D3-40C0-8A07-077279A7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671" y="754144"/>
            <a:ext cx="3273099" cy="45719"/>
          </a:xfrm>
        </p:spPr>
        <p:txBody>
          <a:bodyPr>
            <a:normAutofit fontScale="90000"/>
          </a:bodyPr>
          <a:lstStyle/>
          <a:p>
            <a:r>
              <a:rPr lang="en-IN" sz="800" dirty="0">
                <a:latin typeface="ScriptS" panose="00000400000000000000" pitchFamily="2" charset="0"/>
                <a:cs typeface="ScriptS" panose="00000400000000000000" pitchFamily="2" charset="0"/>
              </a:rPr>
              <a:t>a</a:t>
            </a:r>
            <a:endParaRPr lang="mr-IN" sz="800" dirty="0">
              <a:latin typeface="ScriptS" panose="00000400000000000000" pitchFamily="2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246245E-CDF3-4347-A52F-2514D28C05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10903" y="798513"/>
            <a:ext cx="2109107" cy="2630487"/>
          </a:xfr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09FC8-86C1-46CF-B84E-1C9FE948A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0388" y="960121"/>
            <a:ext cx="5967168" cy="4493552"/>
          </a:xfrm>
        </p:spPr>
        <p:txBody>
          <a:bodyPr/>
          <a:lstStyle/>
          <a:p>
            <a:endParaRPr lang="en-IN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000" dirty="0"/>
              <a:t>Fingerprints are distinguished by Minutiae , which  are some abnormal points on a ridge.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000" dirty="0"/>
              <a:t>The most prominent local ridge characteristics , called minutiae , are </a:t>
            </a:r>
          </a:p>
          <a:p>
            <a:r>
              <a:rPr lang="en-IN" sz="2000" dirty="0"/>
              <a:t>     1.  ridge ending and</a:t>
            </a:r>
          </a:p>
          <a:p>
            <a:r>
              <a:rPr lang="en-IN" sz="2000" dirty="0"/>
              <a:t>    11.  ridge bifurcation.</a:t>
            </a:r>
            <a:endParaRPr lang="mr-IN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4E39EF-1009-47C2-80E8-68CE25F63826}"/>
              </a:ext>
            </a:extLst>
          </p:cNvPr>
          <p:cNvSpPr/>
          <p:nvPr/>
        </p:nvSpPr>
        <p:spPr>
          <a:xfrm>
            <a:off x="1444671" y="3186260"/>
            <a:ext cx="327309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r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760120-CBCD-4A94-9180-DAEE0ACFB0A6}"/>
              </a:ext>
            </a:extLst>
          </p:cNvPr>
          <p:cNvSpPr txBox="1"/>
          <p:nvPr/>
        </p:nvSpPr>
        <p:spPr>
          <a:xfrm>
            <a:off x="7532016" y="3940404"/>
            <a:ext cx="4081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 fingerprint image acquired by an optical sensor.</a:t>
            </a:r>
            <a:endParaRPr lang="mr-IN" dirty="0"/>
          </a:p>
        </p:txBody>
      </p:sp>
    </p:spTree>
    <p:extLst>
      <p:ext uri="{BB962C8B-B14F-4D97-AF65-F5344CB8AC3E}">
        <p14:creationId xmlns:p14="http://schemas.microsoft.com/office/powerpoint/2010/main" val="3903450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8BFC4-9577-4BC0-A407-35EB1CA0F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/>
              <a:t>minutiae</a:t>
            </a:r>
            <a:endParaRPr lang="mr-IN" u="sng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1272D17-3409-4BEC-A747-91FBF0B190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28749" y="2587260"/>
            <a:ext cx="2768216" cy="2205872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86A672C-1665-449F-8838-7DD88F0F6B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06880" y="2554664"/>
            <a:ext cx="2768216" cy="220587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EB659E-D98E-4054-8633-9FD0290D96EB}"/>
              </a:ext>
            </a:extLst>
          </p:cNvPr>
          <p:cNvSpPr txBox="1"/>
          <p:nvPr/>
        </p:nvSpPr>
        <p:spPr>
          <a:xfrm>
            <a:off x="386499" y="4953701"/>
            <a:ext cx="5637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A ridge ending is define as the point where a ridge ends abruptly.</a:t>
            </a:r>
            <a:endParaRPr lang="mr-IN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CA0471-494F-48D2-9106-EE1E65BB224D}"/>
              </a:ext>
            </a:extLst>
          </p:cNvPr>
          <p:cNvSpPr txBox="1"/>
          <p:nvPr/>
        </p:nvSpPr>
        <p:spPr>
          <a:xfrm>
            <a:off x="6504495" y="4993807"/>
            <a:ext cx="5524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 ridge bifurcation is define as a point where a ridge or diverges into branch ridge called as valley.</a:t>
            </a:r>
            <a:endParaRPr lang="mr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531D42-4711-4F14-81F5-B1B26137C846}"/>
              </a:ext>
            </a:extLst>
          </p:cNvPr>
          <p:cNvSpPr txBox="1"/>
          <p:nvPr/>
        </p:nvSpPr>
        <p:spPr>
          <a:xfrm>
            <a:off x="1134481" y="2057359"/>
            <a:ext cx="158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Ridge :</a:t>
            </a:r>
            <a:endParaRPr lang="mr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F77ECD-AC51-4730-8E0E-0AA3622049CD}"/>
              </a:ext>
            </a:extLst>
          </p:cNvPr>
          <p:cNvSpPr txBox="1"/>
          <p:nvPr/>
        </p:nvSpPr>
        <p:spPr>
          <a:xfrm>
            <a:off x="7506880" y="2057359"/>
            <a:ext cx="1759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Valley :</a:t>
            </a:r>
            <a:endParaRPr lang="mr-IN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B11C7EE-CAC9-41F1-84FA-B96E90DCA45D}"/>
              </a:ext>
            </a:extLst>
          </p:cNvPr>
          <p:cNvSpPr/>
          <p:nvPr/>
        </p:nvSpPr>
        <p:spPr>
          <a:xfrm>
            <a:off x="1679603" y="3789574"/>
            <a:ext cx="490193" cy="386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r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53758D6-6F37-4F99-814B-13A6F5129D42}"/>
              </a:ext>
            </a:extLst>
          </p:cNvPr>
          <p:cNvSpPr/>
          <p:nvPr/>
        </p:nvSpPr>
        <p:spPr>
          <a:xfrm>
            <a:off x="8946037" y="3157979"/>
            <a:ext cx="452487" cy="5561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r-IN"/>
          </a:p>
        </p:txBody>
      </p:sp>
    </p:spTree>
    <p:extLst>
      <p:ext uri="{BB962C8B-B14F-4D97-AF65-F5344CB8AC3E}">
        <p14:creationId xmlns:p14="http://schemas.microsoft.com/office/powerpoint/2010/main" val="4066673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66AA1-79E4-4BAD-B558-F6DC66D91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the recognition done ?</a:t>
            </a:r>
            <a:endParaRPr lang="mr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50F28-3823-42F3-BC6A-4741ABA3D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8842491" cy="3450613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THE FINGERPRINT RECOGNITION PROBLEM CAN BE GROUPED INTO TWO SUB- DOMAINS 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Fingerprint verification :</a:t>
            </a:r>
          </a:p>
          <a:p>
            <a:pPr marL="0" indent="0">
              <a:buNone/>
            </a:pPr>
            <a:r>
              <a:rPr lang="en-IN" dirty="0"/>
              <a:t>          fingerprint verification is to verify the authenticity of one person by his fingerprint.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Fingerprint identification :</a:t>
            </a:r>
          </a:p>
          <a:p>
            <a:pPr marL="0" indent="0">
              <a:buNone/>
            </a:pPr>
            <a:r>
              <a:rPr lang="en-IN" dirty="0"/>
              <a:t>          fingerprint identification is to specify one person’s identity by his fingerprint. </a:t>
            </a:r>
            <a:endParaRPr lang="mr-IN" dirty="0"/>
          </a:p>
        </p:txBody>
      </p:sp>
    </p:spTree>
    <p:extLst>
      <p:ext uri="{BB962C8B-B14F-4D97-AF65-F5344CB8AC3E}">
        <p14:creationId xmlns:p14="http://schemas.microsoft.com/office/powerpoint/2010/main" val="2035401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300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993706-95A2-44F0-A71F-539211DEF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52" y="122549"/>
            <a:ext cx="11387579" cy="5231876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4770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4919C-AF88-4219-85D6-C82FF563AE48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u="sng" dirty="0"/>
              <a:t>Benefits</a:t>
            </a:r>
            <a:r>
              <a:rPr lang="en-US" dirty="0"/>
              <a:t> :</a:t>
            </a:r>
            <a:endParaRPr lang="mr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BB384-455A-4871-A009-7CCFA3CD1BCE}"/>
              </a:ext>
            </a:extLst>
          </p:cNvPr>
          <p:cNvSpPr>
            <a:spLocks noGrp="1"/>
          </p:cNvSpPr>
          <p:nvPr>
            <p:ph idx="1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Increased security measures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Reduce cost of password &amp; ID cards maintenance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Ability to rack employees and link activities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No password to forget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Elimination of problems such as lost/stolen identification card and PIN numbers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Faster login time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Improved security of sensitive information</a:t>
            </a:r>
          </a:p>
        </p:txBody>
      </p:sp>
    </p:spTree>
    <p:extLst>
      <p:ext uri="{BB962C8B-B14F-4D97-AF65-F5344CB8AC3E}">
        <p14:creationId xmlns:p14="http://schemas.microsoft.com/office/powerpoint/2010/main" val="4037128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4B971-6D63-40B8-A90B-9F23A0924D73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innerShdw blurRad="114300">
              <a:prstClr val="black"/>
            </a:innerShdw>
          </a:effectLst>
        </p:spPr>
        <p:txBody>
          <a:bodyPr/>
          <a:lstStyle/>
          <a:p>
            <a:r>
              <a:rPr lang="en-US" u="sng" dirty="0"/>
              <a:t> application</a:t>
            </a:r>
            <a:endParaRPr lang="mr-IN" u="s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74FD1-258C-476A-BC7A-271706AD4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1860482"/>
            <a:ext cx="4645152" cy="45719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effectLst>
            <a:innerShdw blurRad="114300">
              <a:prstClr val="black"/>
            </a:innerShdw>
          </a:effectLst>
        </p:spPr>
        <p:txBody>
          <a:bodyPr>
            <a:normAutofit fontScale="25000" lnSpcReduction="20000"/>
          </a:bodyPr>
          <a:lstStyle/>
          <a:p>
            <a:endParaRPr lang="mr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144AC2-75F9-4B49-A4AE-6981509A4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80361" y="1906201"/>
            <a:ext cx="4645152" cy="3552661"/>
          </a:xfrm>
          <a:noFill/>
          <a:effectLst>
            <a:innerShdw blurRad="114300">
              <a:prstClr val="black"/>
            </a:innerShdw>
          </a:effectLst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Computer logins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ATMs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Grocery stores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Airport kiosks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Driver’s licenses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National ID cards</a:t>
            </a:r>
          </a:p>
          <a:p>
            <a:endParaRPr lang="mr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429769-63BD-4E9B-A940-D5639C0CF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 flipV="1">
            <a:off x="6412362" y="1814764"/>
            <a:ext cx="4645152" cy="45719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effectLst>
            <a:innerShdw blurRad="114300">
              <a:prstClr val="black"/>
            </a:innerShdw>
          </a:effectLst>
        </p:spPr>
        <p:txBody>
          <a:bodyPr>
            <a:normAutofit fontScale="25000" lnSpcReduction="20000"/>
          </a:bodyPr>
          <a:lstStyle/>
          <a:p>
            <a:endParaRPr lang="mr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E3FB68-B58D-4CB8-A55D-E71B79FA7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25513" y="1860483"/>
            <a:ext cx="4932001" cy="3598380"/>
          </a:xfrm>
          <a:noFill/>
          <a:effectLst>
            <a:innerShdw blurRad="114300">
              <a:prstClr val="black"/>
            </a:innerShdw>
          </a:effectLst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Internet banking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Welfare disbursement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International border crossing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Forensics- Criminal Identification</a:t>
            </a:r>
            <a:endParaRPr lang="mr-IN" dirty="0"/>
          </a:p>
        </p:txBody>
      </p:sp>
    </p:spTree>
    <p:extLst>
      <p:ext uri="{BB962C8B-B14F-4D97-AF65-F5344CB8AC3E}">
        <p14:creationId xmlns:p14="http://schemas.microsoft.com/office/powerpoint/2010/main" val="2978367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D9867-9F4E-41EA-B46C-93FC3354C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Conclusion :</a:t>
            </a:r>
            <a:endParaRPr lang="mr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E0FE2-C8C8-4C77-B504-B76540C2C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988515"/>
          </a:xfr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Multi biometric system have a huge potential of growth.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Access procedures are made simpler , faster and more secure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Especially governments , low enforcement agencies , military and industrial companies , already make partial use of this technology.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 the future biometric devices will surely become more involved in many civil areas.</a:t>
            </a:r>
            <a:endParaRPr lang="mr-IN" dirty="0"/>
          </a:p>
        </p:txBody>
      </p:sp>
    </p:spTree>
    <p:extLst>
      <p:ext uri="{BB962C8B-B14F-4D97-AF65-F5344CB8AC3E}">
        <p14:creationId xmlns:p14="http://schemas.microsoft.com/office/powerpoint/2010/main" val="285303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60FD04-8D15-4B8E-A5CE-60DA8A16A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05" y="386499"/>
            <a:ext cx="11180190" cy="492079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2675105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563</TotalTime>
  <Words>491</Words>
  <Application>Microsoft Office PowerPoint</Application>
  <PresentationFormat>Widescreen</PresentationFormat>
  <Paragraphs>74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Gill Sans MT</vt:lpstr>
      <vt:lpstr>ScriptS</vt:lpstr>
      <vt:lpstr>Wingdings</vt:lpstr>
      <vt:lpstr>Gallery</vt:lpstr>
      <vt:lpstr>PowerPoint Presentation</vt:lpstr>
      <vt:lpstr>Contents :</vt:lpstr>
      <vt:lpstr>What is biometric :</vt:lpstr>
      <vt:lpstr>Categories of biometrics</vt:lpstr>
      <vt:lpstr>Problems with current security system</vt:lpstr>
      <vt:lpstr>PowerPoint Presentation</vt:lpstr>
      <vt:lpstr>FINGERPRINT RECOGNITION</vt:lpstr>
      <vt:lpstr>a</vt:lpstr>
      <vt:lpstr>minutiae</vt:lpstr>
      <vt:lpstr>How the recognition done ?</vt:lpstr>
      <vt:lpstr>PowerPoint Presentation</vt:lpstr>
      <vt:lpstr>Benefits :</vt:lpstr>
      <vt:lpstr> application</vt:lpstr>
      <vt:lpstr>Conclusion 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BIOMETRIC</dc:title>
  <dc:creator>Vishal Nimbolkar</dc:creator>
  <cp:lastModifiedBy>Vishal Nimbolkar</cp:lastModifiedBy>
  <cp:revision>50</cp:revision>
  <dcterms:created xsi:type="dcterms:W3CDTF">2019-10-02T18:31:38Z</dcterms:created>
  <dcterms:modified xsi:type="dcterms:W3CDTF">2019-12-07T10:24:06Z</dcterms:modified>
</cp:coreProperties>
</file>