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57" r:id="rId4"/>
    <p:sldId id="267" r:id="rId5"/>
    <p:sldId id="260" r:id="rId6"/>
    <p:sldId id="261" r:id="rId7"/>
    <p:sldId id="262" r:id="rId8"/>
    <p:sldId id="265" r:id="rId9"/>
    <p:sldId id="268" r:id="rId10"/>
    <p:sldId id="266" r:id="rId11"/>
    <p:sldId id="264" r:id="rId12"/>
    <p:sldId id="269" r:id="rId13"/>
    <p:sldId id="270" r:id="rId14"/>
    <p:sldId id="273" r:id="rId15"/>
    <p:sldId id="272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Interdisciplinarity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en.wikipedia.org/wiki/Video" TargetMode="External"/><Relationship Id="rId4" Type="http://schemas.openxmlformats.org/officeDocument/2006/relationships/hyperlink" Target="https://en.wikipedia.org/wiki/Digital_imag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en.wikipedia.org/wiki/Sensors" TargetMode="External"/><Relationship Id="rId5" Type="http://schemas.openxmlformats.org/officeDocument/2006/relationships/hyperlink" Target="https://en.wikipedia.org/wiki/Algorithm" TargetMode="Externa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09371-130F-45A3-95E4-C0EE427FF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6880" y="670560"/>
            <a:ext cx="9448800" cy="1257300"/>
          </a:xfrm>
        </p:spPr>
        <p:txBody>
          <a:bodyPr/>
          <a:lstStyle/>
          <a:p>
            <a:r>
              <a:rPr lang="en-US" dirty="0"/>
              <a:t>Computer vision 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299838-C81F-4913-AD6D-49C499044C8D}"/>
              </a:ext>
            </a:extLst>
          </p:cNvPr>
          <p:cNvSpPr txBox="1"/>
          <p:nvPr/>
        </p:nvSpPr>
        <p:spPr>
          <a:xfrm>
            <a:off x="4351020" y="2097286"/>
            <a:ext cx="3916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Creating artificial life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60126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A5B53-C21B-4A47-B2F4-AF4B02D3A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5404"/>
            <a:ext cx="8610600" cy="1293028"/>
          </a:xfrm>
        </p:spPr>
        <p:txBody>
          <a:bodyPr/>
          <a:lstStyle/>
          <a:p>
            <a:r>
              <a:rPr lang="en-IN" dirty="0"/>
              <a:t>Contents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0393B-CAD9-4D85-81BD-30724F9BA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Introduction</a:t>
            </a:r>
          </a:p>
          <a:p>
            <a:r>
              <a:rPr lang="en-IN" dirty="0"/>
              <a:t>What is computer vision</a:t>
            </a:r>
          </a:p>
          <a:p>
            <a:r>
              <a:rPr lang="en-IN" dirty="0"/>
              <a:t>Need of these technology</a:t>
            </a:r>
          </a:p>
          <a:p>
            <a:r>
              <a:rPr lang="en-IN" dirty="0"/>
              <a:t>Application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9400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07B77-7728-4188-BE99-10F075ECC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64820"/>
            <a:ext cx="6873240" cy="1600200"/>
          </a:xfrm>
        </p:spPr>
        <p:txBody>
          <a:bodyPr/>
          <a:lstStyle/>
          <a:p>
            <a:r>
              <a:rPr lang="en-US" dirty="0"/>
              <a:t>Introduction ~</a:t>
            </a:r>
            <a:endParaRPr lang="en-IN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E31F5CE-0508-428D-AAB5-CFF1A5735FD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7818" r="27818"/>
          <a:stretch>
            <a:fillRect/>
          </a:stretch>
        </p:blipFill>
        <p:spPr>
          <a:xfrm>
            <a:off x="7685978" y="1155101"/>
            <a:ext cx="3644962" cy="465895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82907-151D-46BF-971E-B74E2289BC0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400" b="1" dirty="0"/>
              <a:t>Computer vision</a:t>
            </a:r>
            <a:r>
              <a:rPr lang="en-US" sz="2400" dirty="0"/>
              <a:t> is an </a:t>
            </a:r>
            <a:r>
              <a:rPr lang="en-US" sz="2400" dirty="0">
                <a:hlinkClick r:id="rId3" tooltip="Interdisciplinarity"/>
              </a:rPr>
              <a:t>interdisciplinary scientific field</a:t>
            </a:r>
            <a:r>
              <a:rPr lang="en-US" sz="2400" dirty="0"/>
              <a:t>  that deals with how computers can be made to gain high-level understanding from </a:t>
            </a:r>
            <a:r>
              <a:rPr lang="en-US" sz="2400" dirty="0">
                <a:hlinkClick r:id="rId4" tooltip="Digital image"/>
              </a:rPr>
              <a:t>digital images</a:t>
            </a:r>
            <a:r>
              <a:rPr lang="en-US" sz="2400" dirty="0"/>
              <a:t> or </a:t>
            </a:r>
            <a:r>
              <a:rPr lang="en-US" sz="2400" dirty="0">
                <a:hlinkClick r:id="rId5" tooltip="Video"/>
              </a:rPr>
              <a:t>videos</a:t>
            </a:r>
            <a:r>
              <a:rPr lang="en-US" sz="2400" dirty="0"/>
              <a:t>. </a:t>
            </a:r>
            <a:endParaRPr lang="en-IN" sz="24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000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6815E-57E0-4F3A-A151-6FFA197AC4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2963" y="746759"/>
            <a:ext cx="5637319" cy="5471926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dirty="0"/>
              <a:t>Computer generally use vision as their primary means of sensing their environment, we generally see more than we hear, feel or smell or taste.</a:t>
            </a:r>
          </a:p>
          <a:p>
            <a:endParaRPr lang="en-IN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/>
              <a:t>  The goal of computer vision research is to give computer this same powerful facility for understanding their surrounding .</a:t>
            </a:r>
          </a:p>
          <a:p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93B60C-062E-4D2B-9824-87F4B9829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282" y="1242678"/>
            <a:ext cx="5968755" cy="362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75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552C7-EF1C-4D3B-8108-9181C9825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" y="787233"/>
            <a:ext cx="7665720" cy="1293028"/>
          </a:xfrm>
        </p:spPr>
        <p:txBody>
          <a:bodyPr/>
          <a:lstStyle/>
          <a:p>
            <a:r>
              <a:rPr lang="en-IN" dirty="0"/>
              <a:t>What is computer vision :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D4013-33F9-4F61-811E-23A674D9A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Computer  vision is a field that includes methods for  acquiring , processing ,</a:t>
            </a:r>
          </a:p>
          <a:p>
            <a:pPr marL="0" indent="0">
              <a:buNone/>
            </a:pPr>
            <a:r>
              <a:rPr lang="en-IN" dirty="0"/>
              <a:t>    analysing  and  understanding images .</a:t>
            </a:r>
          </a:p>
          <a:p>
            <a:pPr marL="0" indent="0">
              <a:buNone/>
            </a:pPr>
            <a:r>
              <a:rPr lang="en-IN" dirty="0"/>
              <a:t>   </a:t>
            </a:r>
          </a:p>
          <a:p>
            <a:r>
              <a:rPr lang="en-IN" dirty="0"/>
              <a:t> known as image analysis,</a:t>
            </a:r>
          </a:p>
          <a:p>
            <a:pPr marL="0" indent="0">
              <a:buNone/>
            </a:pPr>
            <a:r>
              <a:rPr lang="en-IN" dirty="0"/>
              <a:t>   scene analysis, image </a:t>
            </a:r>
          </a:p>
          <a:p>
            <a:pPr marL="0" indent="0">
              <a:buNone/>
            </a:pPr>
            <a:r>
              <a:rPr lang="en-IN" dirty="0"/>
              <a:t>    understanding.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3B7CC3-D17B-4D38-8F70-EED4F112A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560" y="3101340"/>
            <a:ext cx="4358640" cy="311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76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A3CC1-F524-4CD3-B71F-16EFD9035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94459"/>
            <a:ext cx="10820400" cy="4922521"/>
          </a:xfrm>
        </p:spPr>
        <p:txBody>
          <a:bodyPr/>
          <a:lstStyle/>
          <a:p>
            <a:r>
              <a:rPr lang="en-IN" dirty="0"/>
              <a:t>Duplicate the ability of human vision by electronically perceiving and understanding of image .</a:t>
            </a:r>
          </a:p>
          <a:p>
            <a:pPr marL="0" indent="0">
              <a:buNone/>
            </a:pPr>
            <a:endParaRPr lang="en-IN" dirty="0"/>
          </a:p>
          <a:p>
            <a:r>
              <a:rPr lang="en-IN" dirty="0"/>
              <a:t>Theory for building artificial system that obtained information from images.</a:t>
            </a:r>
          </a:p>
          <a:p>
            <a:pPr marL="0" indent="0">
              <a:buNone/>
            </a:pPr>
            <a:endParaRPr lang="en-IN" dirty="0"/>
          </a:p>
          <a:p>
            <a:r>
              <a:rPr lang="en-IN" dirty="0"/>
              <a:t>Image data can take forms , such as a video sequence ,depth images, views from multiple cameras , scanners , satellite sensors etc.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E720F2-A736-433B-B1A5-C36976253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16" y="4321224"/>
            <a:ext cx="3322319" cy="17420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FEC801-43B5-4EEE-B139-3197855E5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317" y="4321224"/>
            <a:ext cx="3322319" cy="1600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75E06B-1A6F-4C6E-A211-A482A01167F6}"/>
              </a:ext>
            </a:extLst>
          </p:cNvPr>
          <p:cNvSpPr txBox="1"/>
          <p:nvPr/>
        </p:nvSpPr>
        <p:spPr>
          <a:xfrm>
            <a:off x="4511041" y="6178927"/>
            <a:ext cx="2453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981E07-BDEB-47E7-9766-7C525AF604E5}"/>
              </a:ext>
            </a:extLst>
          </p:cNvPr>
          <p:cNvSpPr txBox="1"/>
          <p:nvPr/>
        </p:nvSpPr>
        <p:spPr>
          <a:xfrm>
            <a:off x="1634491" y="5994261"/>
            <a:ext cx="2377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Multiple cameras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4AF1E1-5458-4F88-8130-D74C822A5094}"/>
              </a:ext>
            </a:extLst>
          </p:cNvPr>
          <p:cNvSpPr txBox="1"/>
          <p:nvPr/>
        </p:nvSpPr>
        <p:spPr>
          <a:xfrm>
            <a:off x="7362829" y="5863278"/>
            <a:ext cx="2377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err="1"/>
              <a:t>Satelite</a:t>
            </a:r>
            <a:r>
              <a:rPr lang="en-IN" dirty="0"/>
              <a:t> sensor</a:t>
            </a:r>
          </a:p>
        </p:txBody>
      </p:sp>
    </p:spTree>
    <p:extLst>
      <p:ext uri="{BB962C8B-B14F-4D97-AF65-F5344CB8AC3E}">
        <p14:creationId xmlns:p14="http://schemas.microsoft.com/office/powerpoint/2010/main" val="698787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30CB2-B9F7-48D4-BF75-D4F905F26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576" y="762232"/>
            <a:ext cx="10820400" cy="4755117"/>
          </a:xfrm>
        </p:spPr>
        <p:txBody>
          <a:bodyPr>
            <a:noAutofit/>
          </a:bodyPr>
          <a:lstStyle/>
          <a:p>
            <a:r>
              <a:rPr lang="en-US" sz="2400" dirty="0"/>
              <a:t>A computer can look at the image and</a:t>
            </a:r>
          </a:p>
          <a:p>
            <a:pPr marL="0" indent="0">
              <a:buNone/>
            </a:pPr>
            <a:r>
              <a:rPr lang="en-US" sz="2400" dirty="0"/>
              <a:t>  see nothing, if we deem it so, but with</a:t>
            </a:r>
          </a:p>
          <a:p>
            <a:pPr marL="0" indent="0">
              <a:buNone/>
            </a:pPr>
            <a:r>
              <a:rPr lang="en-US" sz="2400" dirty="0"/>
              <a:t> computer vision it can recognize and identify </a:t>
            </a:r>
          </a:p>
          <a:p>
            <a:pPr marL="0" indent="0">
              <a:buNone/>
            </a:pPr>
            <a:r>
              <a:rPr lang="en-US" sz="2400" dirty="0"/>
              <a:t>all the faces, tell you the ages of everyone in </a:t>
            </a:r>
          </a:p>
          <a:p>
            <a:pPr marL="0" indent="0">
              <a:buNone/>
            </a:pPr>
            <a:r>
              <a:rPr lang="en-US" sz="2400" dirty="0"/>
              <a:t>the picture, and even accurately tell you </a:t>
            </a:r>
          </a:p>
          <a:p>
            <a:pPr marL="0" indent="0">
              <a:buNone/>
            </a:pPr>
            <a:r>
              <a:rPr lang="en-US" sz="2400" dirty="0"/>
              <a:t>everyone’s ethnicity. It may have a harder </a:t>
            </a:r>
          </a:p>
          <a:p>
            <a:pPr marL="0" indent="0">
              <a:buNone/>
            </a:pPr>
            <a:r>
              <a:rPr lang="en-US" sz="2400" dirty="0"/>
              <a:t>time determining the season and time of day,</a:t>
            </a:r>
          </a:p>
          <a:p>
            <a:pPr marL="0" indent="0">
              <a:buNone/>
            </a:pPr>
            <a:r>
              <a:rPr lang="en-US" sz="2400" dirty="0"/>
              <a:t> due to the shadows, lighting, and shapes, </a:t>
            </a:r>
          </a:p>
          <a:p>
            <a:pPr marL="0" indent="0">
              <a:buNone/>
            </a:pPr>
            <a:r>
              <a:rPr lang="en-US" sz="2400" dirty="0"/>
              <a:t>but when it comes to the crowd analytics, </a:t>
            </a:r>
          </a:p>
          <a:p>
            <a:pPr marL="0" indent="0">
              <a:buNone/>
            </a:pPr>
            <a:r>
              <a:rPr lang="en-US" sz="2400" dirty="0"/>
              <a:t>verification and recognition it is a breeze.</a:t>
            </a:r>
            <a:endParaRPr lang="en-IN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904DED-966D-4095-9D3E-6A1FCED87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992" y="887890"/>
            <a:ext cx="5152008" cy="475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199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28BFE8-E767-4756-A67D-CC186BFC3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008" y="417250"/>
            <a:ext cx="7572652" cy="47939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69042B-44D3-4CB4-9B31-BABB9B0D86C5}"/>
              </a:ext>
            </a:extLst>
          </p:cNvPr>
          <p:cNvSpPr txBox="1"/>
          <p:nvPr/>
        </p:nvSpPr>
        <p:spPr>
          <a:xfrm>
            <a:off x="676183" y="5211192"/>
            <a:ext cx="108396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Computer Vision is an overlapping field drawing on concepts from areas such as artificial intelligence, digital image processing, machine learning, deep learning, pattern recognition, probabilistic graphical models, scientific computing and a lot of mathematics.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940337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4D0FE-2825-4418-BC65-7910A253C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639315"/>
            <a:ext cx="7349836" cy="1293028"/>
          </a:xfrm>
        </p:spPr>
        <p:txBody>
          <a:bodyPr/>
          <a:lstStyle/>
          <a:p>
            <a:r>
              <a:rPr lang="en-IN" dirty="0"/>
              <a:t>The computer vision~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EDB4F-E059-4D57-B24F-0FAF51447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It’s an ability of a machine to extract information form an image that is necessary to solve  a task.</a:t>
            </a:r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  <a:p>
            <a:pPr>
              <a:buFont typeface="Wingdings" panose="05000000000000000000" pitchFamily="2" charset="2"/>
              <a:buChar char="ü"/>
            </a:pPr>
            <a:r>
              <a:rPr lang="en-IN" dirty="0"/>
              <a:t> Image acquisition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dirty="0"/>
              <a:t> Image processing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dirty="0"/>
              <a:t> Image analysis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dirty="0"/>
              <a:t> Image understanding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C2CFCA-E34C-479E-9A20-EE0A5100A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9757" y="2867486"/>
            <a:ext cx="4227127" cy="320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39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ED19-89E7-4E89-8EDC-80003F5B9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THE NEED OF COMPUTER VISION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94AA1-B61B-4280-99A2-5991F571B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800" dirty="0"/>
              <a:t>Smart video surveillance</a:t>
            </a:r>
          </a:p>
          <a:p>
            <a:r>
              <a:rPr lang="en-IN" sz="2800" dirty="0"/>
              <a:t>Biometric</a:t>
            </a:r>
          </a:p>
          <a:p>
            <a:r>
              <a:rPr lang="en-IN" sz="2800" dirty="0"/>
              <a:t>Automatic driver assistant system</a:t>
            </a:r>
          </a:p>
          <a:p>
            <a:r>
              <a:rPr lang="en-IN" sz="2800" dirty="0"/>
              <a:t>Image retrieval</a:t>
            </a:r>
          </a:p>
          <a:p>
            <a:r>
              <a:rPr lang="en-IN" sz="2800" dirty="0"/>
              <a:t>Machine vision</a:t>
            </a:r>
          </a:p>
          <a:p>
            <a:r>
              <a:rPr lang="en-IN" sz="2800" dirty="0"/>
              <a:t>Movie production</a:t>
            </a:r>
          </a:p>
          <a:p>
            <a:r>
              <a:rPr lang="en-IN" sz="2800" dirty="0"/>
              <a:t>Robotics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44988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6F755-7CC3-4B6A-9DDC-9D17865AD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33" y="443884"/>
            <a:ext cx="8762260" cy="1293028"/>
          </a:xfrm>
        </p:spPr>
        <p:txBody>
          <a:bodyPr/>
          <a:lstStyle/>
          <a:p>
            <a:r>
              <a:rPr lang="en-IN" dirty="0"/>
              <a:t>The applications of computer vision: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16935-8E02-40E8-A317-9B89512FD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519" y="2096905"/>
            <a:ext cx="10820400" cy="4024125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  Target recognition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  Traffic monitoring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  Face detection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  3D shape reconstruction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  Sports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  Smart  cars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 Medical  imaging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 Navigation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9182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D59280-4AC8-4AB1-BD1B-5B4C7D64F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6143" y="248993"/>
            <a:ext cx="3456432" cy="617320"/>
          </a:xfrm>
        </p:spPr>
        <p:txBody>
          <a:bodyPr/>
          <a:lstStyle/>
          <a:p>
            <a:r>
              <a:rPr lang="en-IN" dirty="0"/>
              <a:t>Target recognition :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229F60-8D10-464A-B984-B19963F959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784" y="267167"/>
            <a:ext cx="3456432" cy="626534"/>
          </a:xfrm>
        </p:spPr>
        <p:txBody>
          <a:bodyPr/>
          <a:lstStyle/>
          <a:p>
            <a:r>
              <a:rPr lang="en-IN" dirty="0"/>
              <a:t>Traffic monitoring: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8ECF20-1EC8-4928-BBF3-A7BB9840FD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99425" y="236080"/>
            <a:ext cx="3456432" cy="626534"/>
          </a:xfrm>
        </p:spPr>
        <p:txBody>
          <a:bodyPr/>
          <a:lstStyle/>
          <a:p>
            <a:r>
              <a:rPr lang="en-IN" dirty="0"/>
              <a:t>Face detection: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14193C-56C3-4811-81CD-DB0793337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43" y="944977"/>
            <a:ext cx="3456432" cy="34438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75B4A9-4061-4446-A84B-B58E224D4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8571" y="893701"/>
            <a:ext cx="2952750" cy="33841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B7B99BE-CB38-420E-A2A2-C8C8A598C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637" y="944977"/>
            <a:ext cx="3514725" cy="33130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6CCA89-781B-4E93-BEE1-47CECAAE74B7}"/>
              </a:ext>
            </a:extLst>
          </p:cNvPr>
          <p:cNvSpPr txBox="1"/>
          <p:nvPr/>
        </p:nvSpPr>
        <p:spPr>
          <a:xfrm>
            <a:off x="319596" y="4625265"/>
            <a:ext cx="32225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Target recognition</a:t>
            </a:r>
            <a:r>
              <a:rPr lang="en-US" dirty="0"/>
              <a:t> is the ability for an </a:t>
            </a:r>
            <a:r>
              <a:rPr lang="en-US" dirty="0">
                <a:hlinkClick r:id="rId5" tooltip="Algorith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algorithm</a:t>
            </a:r>
            <a:r>
              <a:rPr lang="en-US" dirty="0"/>
              <a:t> or device to recognize targets or other objects based on data obtained from </a:t>
            </a:r>
            <a:r>
              <a:rPr lang="en-US" dirty="0">
                <a:hlinkClick r:id="rId6" tooltip="Sensors"/>
              </a:rPr>
              <a:t>sensors</a:t>
            </a:r>
            <a:r>
              <a:rPr lang="en-US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4D95B2-42B4-4417-BD22-4BED8020ADC6}"/>
              </a:ext>
            </a:extLst>
          </p:cNvPr>
          <p:cNvSpPr txBox="1"/>
          <p:nvPr/>
        </p:nvSpPr>
        <p:spPr>
          <a:xfrm>
            <a:off x="4367784" y="4625265"/>
            <a:ext cx="36309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Computer vision uses algorithm for detection of foreground and is capable of tracking the vehicle trajectory and extracts the useful traffic information for vehicle counting.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42AF14-0D7D-4470-A74A-FAE9A7446D96}"/>
              </a:ext>
            </a:extLst>
          </p:cNvPr>
          <p:cNvSpPr txBox="1"/>
          <p:nvPr/>
        </p:nvSpPr>
        <p:spPr>
          <a:xfrm>
            <a:off x="8708993" y="4705165"/>
            <a:ext cx="29527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Detect the presence of </a:t>
            </a:r>
            <a:r>
              <a:rPr lang="en-US" b="1"/>
              <a:t>human</a:t>
            </a:r>
            <a:r>
              <a:rPr lang="en-US"/>
              <a:t> faces, if any.</a:t>
            </a:r>
          </a:p>
          <a:p>
            <a:r>
              <a:rPr lang="en-US"/>
              <a:t>Extract info about the coordinates and size of those human faces.</a:t>
            </a:r>
          </a:p>
        </p:txBody>
      </p:sp>
    </p:spTree>
    <p:extLst>
      <p:ext uri="{BB962C8B-B14F-4D97-AF65-F5344CB8AC3E}">
        <p14:creationId xmlns:p14="http://schemas.microsoft.com/office/powerpoint/2010/main" val="374559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D8BA2-CCB6-4B95-9BB8-A3113517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76670" y="409266"/>
            <a:ext cx="9479132" cy="1293028"/>
          </a:xfrm>
        </p:spPr>
        <p:txBody>
          <a:bodyPr/>
          <a:lstStyle/>
          <a:p>
            <a:r>
              <a:rPr lang="en-IN" dirty="0"/>
              <a:t>Driverless car by computer vision~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56939-516D-40F9-A2B6-53C14642F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  This is the example of Driverless car. </a:t>
            </a:r>
          </a:p>
          <a:p>
            <a:pPr marL="0" indent="0">
              <a:buNone/>
            </a:pPr>
            <a:r>
              <a:rPr lang="en-US" sz="2400" dirty="0"/>
              <a:t>  Driverless car use the machine vision</a:t>
            </a:r>
          </a:p>
          <a:p>
            <a:pPr marL="0" indent="0">
              <a:buNone/>
            </a:pPr>
            <a:r>
              <a:rPr lang="en-US" sz="2400" dirty="0"/>
              <a:t>  algorithms to drive itself by sensing its </a:t>
            </a:r>
          </a:p>
          <a:p>
            <a:pPr marL="0" indent="0">
              <a:buNone/>
            </a:pPr>
            <a:r>
              <a:rPr lang="en-US" sz="2400" dirty="0"/>
              <a:t>environment and navigation without </a:t>
            </a:r>
          </a:p>
          <a:p>
            <a:pPr marL="0" indent="0">
              <a:buNone/>
            </a:pPr>
            <a:r>
              <a:rPr lang="en-US" sz="2400" dirty="0"/>
              <a:t>human input. It can detect surroundings</a:t>
            </a:r>
          </a:p>
          <a:p>
            <a:pPr marL="0" indent="0">
              <a:buNone/>
            </a:pPr>
            <a:r>
              <a:rPr lang="en-US" sz="2400" dirty="0"/>
              <a:t> using technics like computer vision. It </a:t>
            </a:r>
          </a:p>
          <a:p>
            <a:pPr marL="0" indent="0">
              <a:buNone/>
            </a:pPr>
            <a:r>
              <a:rPr lang="en-US" sz="2400" dirty="0"/>
              <a:t>automatically operates the steering </a:t>
            </a:r>
          </a:p>
          <a:p>
            <a:pPr marL="0" indent="0">
              <a:buNone/>
            </a:pPr>
            <a:r>
              <a:rPr lang="en-US" sz="2400" dirty="0"/>
              <a:t>wheel, brakes, accelerator to drive  Much </a:t>
            </a:r>
          </a:p>
          <a:p>
            <a:pPr marL="0" indent="0">
              <a:buNone/>
            </a:pPr>
            <a:r>
              <a:rPr lang="en-US" sz="2400" dirty="0"/>
              <a:t>  same way as person would drive.</a:t>
            </a:r>
            <a:endParaRPr lang="en-IN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1AB98A-8C65-4435-B752-3E6C93C71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2912" y="1579394"/>
            <a:ext cx="3443288" cy="23800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3C8A60-6323-4683-88C7-E14933BE8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2912" y="4041696"/>
            <a:ext cx="3554027" cy="247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340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963B14-31DA-40A3-B93E-182E824E2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201" y="97654"/>
            <a:ext cx="2705100" cy="1853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39E4CE-3E7A-442A-AD79-59B7ED7EE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576" y="2306782"/>
            <a:ext cx="2705100" cy="1695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2872E9-C54D-477B-8EDA-67BFCDBE6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5201" y="4357921"/>
            <a:ext cx="2619375" cy="1743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38200B-3FED-43B1-96EE-448EDCDCBE6E}"/>
              </a:ext>
            </a:extLst>
          </p:cNvPr>
          <p:cNvSpPr txBox="1"/>
          <p:nvPr/>
        </p:nvSpPr>
        <p:spPr>
          <a:xfrm>
            <a:off x="665825" y="1951094"/>
            <a:ext cx="47863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This is how the decision can be take by hotspot . But sometimes it is difficult to take decision by the hotspot DRS(decision </a:t>
            </a:r>
            <a:r>
              <a:rPr lang="en-IN" sz="2400" dirty="0" err="1"/>
              <a:t>revieve</a:t>
            </a:r>
            <a:r>
              <a:rPr lang="en-IN" sz="2400" dirty="0"/>
              <a:t> system). It increases more complication during recognizing, and sometimes it take a wrong decision.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B0A074-727D-4FE5-8F9A-037452CA207A}"/>
              </a:ext>
            </a:extLst>
          </p:cNvPr>
          <p:cNvSpPr txBox="1"/>
          <p:nvPr/>
        </p:nvSpPr>
        <p:spPr>
          <a:xfrm>
            <a:off x="9146960" y="6011284"/>
            <a:ext cx="2902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/>
              <a:t>By using computer vision…</a:t>
            </a:r>
          </a:p>
        </p:txBody>
      </p:sp>
    </p:spTree>
    <p:extLst>
      <p:ext uri="{BB962C8B-B14F-4D97-AF65-F5344CB8AC3E}">
        <p14:creationId xmlns:p14="http://schemas.microsoft.com/office/powerpoint/2010/main" val="1356042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9A127-7F38-4CAF-9838-70ED85E9C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3829" y="329367"/>
            <a:ext cx="8610600" cy="1293028"/>
          </a:xfrm>
        </p:spPr>
        <p:txBody>
          <a:bodyPr/>
          <a:lstStyle/>
          <a:p>
            <a:r>
              <a:rPr lang="en-IN" dirty="0"/>
              <a:t>Computer vision in gaming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94B29-0D63-41A8-BE81-29231BEB3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204" y="1732921"/>
            <a:ext cx="10820400" cy="4898698"/>
          </a:xfrm>
        </p:spPr>
        <p:txBody>
          <a:bodyPr>
            <a:normAutofit/>
          </a:bodyPr>
          <a:lstStyle/>
          <a:p>
            <a:r>
              <a:rPr lang="en-US" sz="2400" dirty="0"/>
              <a:t>It uses a computer vision based technology</a:t>
            </a:r>
          </a:p>
          <a:p>
            <a:pPr marL="0" indent="0">
              <a:buNone/>
            </a:pPr>
            <a:r>
              <a:rPr lang="en-US" sz="2400" dirty="0"/>
              <a:t>  to track the trajectory of the ball. It is </a:t>
            </a:r>
          </a:p>
          <a:p>
            <a:pPr marL="0" indent="0">
              <a:buNone/>
            </a:pPr>
            <a:r>
              <a:rPr lang="en-US" sz="2400" dirty="0"/>
              <a:t>  deployed by a number of  high speed</a:t>
            </a:r>
          </a:p>
          <a:p>
            <a:pPr marL="0" indent="0">
              <a:buNone/>
            </a:pPr>
            <a:r>
              <a:rPr lang="en-US" sz="2400" dirty="0"/>
              <a:t>  cameras around  the field of play. The</a:t>
            </a:r>
          </a:p>
          <a:p>
            <a:pPr marL="0" indent="0">
              <a:buNone/>
            </a:pPr>
            <a:r>
              <a:rPr lang="en-US" sz="2400" dirty="0"/>
              <a:t>  imagery from each of the cameras is </a:t>
            </a:r>
          </a:p>
          <a:p>
            <a:pPr marL="0" indent="0">
              <a:buNone/>
            </a:pPr>
            <a:r>
              <a:rPr lang="en-US" sz="2400" dirty="0"/>
              <a:t>  used to determine the 2-d coordinates</a:t>
            </a:r>
          </a:p>
          <a:p>
            <a:pPr marL="0" indent="0">
              <a:buNone/>
            </a:pPr>
            <a:r>
              <a:rPr lang="en-US" sz="2400" dirty="0"/>
              <a:t>  of the ball. Now the 2-d data is combined </a:t>
            </a:r>
          </a:p>
          <a:p>
            <a:pPr marL="0" indent="0">
              <a:buNone/>
            </a:pPr>
            <a:r>
              <a:rPr lang="en-US" sz="2400" dirty="0"/>
              <a:t>  with the relative placements of the cameras</a:t>
            </a:r>
          </a:p>
          <a:p>
            <a:pPr marL="0" indent="0">
              <a:buNone/>
            </a:pPr>
            <a:r>
              <a:rPr lang="en-US" sz="2400" dirty="0"/>
              <a:t>  to generate a 3-d model for the ball’s </a:t>
            </a:r>
          </a:p>
          <a:p>
            <a:pPr marL="0" indent="0">
              <a:buNone/>
            </a:pPr>
            <a:r>
              <a:rPr lang="en-US" sz="2400" dirty="0"/>
              <a:t>  trajectory.</a:t>
            </a:r>
            <a:endParaRPr lang="en-IN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68E9F2-50F8-4D4E-B332-ECDB65D88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5818" y="1908052"/>
            <a:ext cx="4762500" cy="390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38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E27DD7-8C01-4AFD-A190-D8FB062F1797}"/>
              </a:ext>
            </a:extLst>
          </p:cNvPr>
          <p:cNvSpPr txBox="1"/>
          <p:nvPr/>
        </p:nvSpPr>
        <p:spPr>
          <a:xfrm>
            <a:off x="989860" y="3018408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dirty="0"/>
              <a:t>Thanks…</a:t>
            </a:r>
          </a:p>
          <a:p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16D0B4-52DB-45E5-829D-138619D78257}"/>
              </a:ext>
            </a:extLst>
          </p:cNvPr>
          <p:cNvSpPr txBox="1"/>
          <p:nvPr/>
        </p:nvSpPr>
        <p:spPr>
          <a:xfrm>
            <a:off x="1145219" y="1083076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So, there is a big need of the computer vision it makes a life </a:t>
            </a:r>
            <a:r>
              <a:rPr lang="en-IN" sz="2800" b="1" dirty="0" err="1"/>
              <a:t>easiear</a:t>
            </a:r>
            <a:r>
              <a:rPr lang="en-IN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6991795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435</TotalTime>
  <Words>652</Words>
  <Application>Microsoft Office PowerPoint</Application>
  <PresentationFormat>Widescreen</PresentationFormat>
  <Paragraphs>94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Courier New</vt:lpstr>
      <vt:lpstr>Wingdings</vt:lpstr>
      <vt:lpstr>Vapor Trail</vt:lpstr>
      <vt:lpstr>Computer vision </vt:lpstr>
      <vt:lpstr>Contents :</vt:lpstr>
      <vt:lpstr>Introduction ~</vt:lpstr>
      <vt:lpstr>PowerPoint Presentation</vt:lpstr>
      <vt:lpstr>What is computer vision :   </vt:lpstr>
      <vt:lpstr>PowerPoint Presentation</vt:lpstr>
      <vt:lpstr>PowerPoint Presentation</vt:lpstr>
      <vt:lpstr>PowerPoint Presentation</vt:lpstr>
      <vt:lpstr>The computer vision~</vt:lpstr>
      <vt:lpstr>What IS THE NEED OF COMPUTER VISION :</vt:lpstr>
      <vt:lpstr>The applications of computer vision:</vt:lpstr>
      <vt:lpstr>PowerPoint Presentation</vt:lpstr>
      <vt:lpstr>Driverless car by computer vision~</vt:lpstr>
      <vt:lpstr>PowerPoint Presentation</vt:lpstr>
      <vt:lpstr>Computer vision in gaming 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vision</dc:title>
  <dc:creator>Rupam Mankar</dc:creator>
  <cp:lastModifiedBy>Rupam Mankar</cp:lastModifiedBy>
  <cp:revision>36</cp:revision>
  <dcterms:created xsi:type="dcterms:W3CDTF">2019-10-01T15:53:29Z</dcterms:created>
  <dcterms:modified xsi:type="dcterms:W3CDTF">2019-12-05T04:00:40Z</dcterms:modified>
</cp:coreProperties>
</file>