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291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840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02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3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41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604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605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606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0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0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0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  <p:sp>
        <p:nvSpPr>
          <p:cNvPr id="1048588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0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  <p:sp>
        <p:nvSpPr>
          <p:cNvPr id="1048664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048665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  <p:sp>
        <p:nvSpPr>
          <p:cNvPr id="1048671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>
            <a:normAutofit fontScale="95833" lnSpcReduction="20000"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7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>
            <a:normAutofit fontScale="95833" lnSpcReduction="20000"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7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  <p:sp>
        <p:nvSpPr>
          <p:cNvPr id="1048637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8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4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85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44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9" name="Freeform 7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650" name="Freeform 8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651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5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04865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577" name="Freeform 11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ADE5C860-B494-42BD-AE2D-889C20CE4959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96E97F8-C8C1-435D-8F0A-F10B0D7D86B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Touch Screen Technology</a:t>
            </a:r>
            <a:endParaRPr lang="en-US" dirty="0"/>
          </a:p>
        </p:txBody>
      </p:sp>
      <p:pic>
        <p:nvPicPr>
          <p:cNvPr id="2097159" name="Picture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024"/>
            <a:ext cx="9144000" cy="6473951"/>
          </a:xfrm>
          <a:prstGeom prst="rect">
            <a:avLst/>
          </a:prstGeom>
        </p:spPr>
      </p:pic>
      <p:sp>
        <p:nvSpPr>
          <p:cNvPr id="1048611" name="TextBox 1048610"/>
          <p:cNvSpPr txBox="1"/>
          <p:nvPr/>
        </p:nvSpPr>
        <p:spPr>
          <a:xfrm>
            <a:off x="574878" y="924560"/>
            <a:ext cx="7883322" cy="891541"/>
          </a:xfrm>
          <a:prstGeom prst="rect">
            <a:avLst/>
          </a:prstGeom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zh-CN" sz="5400">
                <a:solidFill>
                  <a:srgbClr val="36363D"/>
                </a:solidFill>
              </a:rPr>
              <a:t>Touch Screen Technology</a:t>
            </a:r>
            <a:endParaRPr lang="en-US" sz="5400">
              <a:solidFill>
                <a:srgbClr val="36363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6296"/>
          </a:bodyPr>
          <a:lstStyle/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Introduction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History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What is Touch Screen  ?</a:t>
            </a:r>
          </a:p>
          <a:p>
            <a:pPr marL="566928" indent="-457200">
              <a:buFont typeface="Wingdings" charset="2"/>
              <a:buChar char="l"/>
            </a:pPr>
            <a:r>
              <a:rPr lang="en-US" altLang="zh-CN" dirty="0" smtClean="0"/>
              <a:t>When it is applicable?</a:t>
            </a:r>
            <a:endParaRPr lang="zh-CN" altLang="en-US"/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How does it works ?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Touch Screen Technology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Application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Advantages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Conclusion</a:t>
            </a:r>
          </a:p>
          <a:p>
            <a:pPr marL="566928" indent="-457200">
              <a:buFont typeface="Wingdings" charset="2"/>
              <a:buChar char="l"/>
            </a:pPr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104861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79" y="1166018"/>
            <a:ext cx="3948547" cy="4466295"/>
          </a:xfrm>
          <a:prstGeom prst="rect">
            <a:avLst/>
          </a:prstGeom>
        </p:spPr>
      </p:pic>
      <p:sp>
        <p:nvSpPr>
          <p:cNvPr id="1048615" name="Content Placeholder 1"/>
          <p:cNvSpPr>
            <a:spLocks noGrp="1"/>
          </p:cNvSpPr>
          <p:nvPr>
            <p:ph idx="1"/>
          </p:nvPr>
        </p:nvSpPr>
        <p:spPr>
          <a:xfrm>
            <a:off x="80525" y="1166017"/>
            <a:ext cx="5196753" cy="5129724"/>
          </a:xfrm>
        </p:spPr>
        <p:txBody>
          <a:bodyPr vert="horz" anchor="t">
            <a:normAutofit/>
          </a:bodyPr>
          <a:lstStyle/>
          <a:p>
            <a:pPr marL="452628" indent="-342900" algn="l">
              <a:buFont typeface="Arial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touch Screen is an input device that allows users to operate PC by simply touching the screen.</a:t>
            </a:r>
          </a:p>
          <a:p>
            <a:pPr marL="452628" indent="-342900" algn="l">
              <a:buFont typeface="Arial"/>
              <a:buChar char="•"/>
            </a:pPr>
            <a:endParaRPr lang="zh-CN" altLang="en-US"/>
          </a:p>
          <a:p>
            <a:pPr marL="452628" indent="-342900" algn="l">
              <a:buFont typeface="Arial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display Screen has a sensitive glass placed on it and we could the desired input by touching it.</a:t>
            </a:r>
          </a:p>
          <a:p>
            <a:pPr marL="452628" indent="-342900" algn="l">
              <a:buFont typeface="Arial"/>
              <a:buChar char="•"/>
            </a:pPr>
            <a:endParaRPr lang="zh-CN" altLang="en-US"/>
          </a:p>
          <a:p>
            <a:pPr marL="452628" indent="-342900" algn="l">
              <a:buFont typeface="Arial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touch screen is based on CRT (Cathode Ray Tube) technology .That accepts direct on screen input.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6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Content Placeholder 1"/>
          <p:cNvSpPr>
            <a:spLocks noGrp="1"/>
          </p:cNvSpPr>
          <p:nvPr>
            <p:ph idx="1"/>
          </p:nvPr>
        </p:nvSpPr>
        <p:spPr>
          <a:xfrm>
            <a:off x="457199" y="1575863"/>
            <a:ext cx="5713262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Historians considered the first touch screen to be capacitive touch screen invented b</a:t>
            </a:r>
            <a:r>
              <a:rPr lang="en-US" altLang="zh-CN" dirty="0" smtClean="0"/>
              <a:t>y</a:t>
            </a:r>
            <a:r>
              <a:rPr lang="en-US" dirty="0" smtClean="0"/>
              <a:t> </a:t>
            </a:r>
            <a:endParaRPr lang="zh-CN" altLang="en-US"/>
          </a:p>
          <a:p>
            <a:pPr>
              <a:buNone/>
            </a:pPr>
            <a:r>
              <a:rPr lang="en-US" dirty="0" smtClean="0"/>
              <a:t>  E. A. Johnson in the UK around 1965 </a:t>
            </a:r>
            <a:r>
              <a:rPr lang="en-US" altLang="zh-CN" dirty="0" smtClean="0"/>
              <a:t>.</a:t>
            </a:r>
            <a:endParaRPr lang="zh-CN" altLang="en-US"/>
          </a:p>
          <a:p>
            <a:pPr>
              <a:buNone/>
            </a:pPr>
            <a:endParaRPr lang="zh-CN" altLang="en-US"/>
          </a:p>
          <a:p>
            <a:pPr>
              <a:buNone/>
            </a:pPr>
            <a:endParaRPr lang="zh-CN" altLang="en-US"/>
          </a:p>
          <a:p>
            <a:pPr>
              <a:buNone/>
            </a:pP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2002 Microsoft’s Windows XP Tablet</a:t>
            </a:r>
            <a:endParaRPr lang="zh-CN" altLang="en-US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10486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pic>
        <p:nvPicPr>
          <p:cNvPr id="2097161" name="Picture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69745" y="1259898"/>
            <a:ext cx="2117772" cy="1995003"/>
          </a:xfrm>
          <a:prstGeom prst="rect">
            <a:avLst/>
          </a:prstGeom>
        </p:spPr>
      </p:pic>
      <p:pic>
        <p:nvPicPr>
          <p:cNvPr id="2097162" name="Picture 209716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70461" y="4240160"/>
            <a:ext cx="2214674" cy="20198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1"/>
          <p:cNvSpPr>
            <a:spLocks noGrp="1"/>
          </p:cNvSpPr>
          <p:nvPr>
            <p:ph idx="1"/>
          </p:nvPr>
        </p:nvSpPr>
        <p:spPr>
          <a:xfrm>
            <a:off x="300142" y="610751"/>
            <a:ext cx="5241529" cy="5860459"/>
          </a:xfrm>
        </p:spPr>
        <p:txBody>
          <a:bodyPr>
            <a:normAutofit fontScale="88796"/>
          </a:bodyPr>
          <a:lstStyle/>
          <a:p>
            <a:pPr>
              <a:buFont typeface="Wingdings" pitchFamily="2" charset="2"/>
              <a:buChar char="Ø"/>
            </a:pPr>
            <a:endParaRPr/>
          </a:p>
          <a:p>
            <a:pPr>
              <a:buFont typeface="Wingdings" pitchFamily="2" charset="2"/>
              <a:buChar char="Ø"/>
            </a:pP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2007 Apple’s </a:t>
            </a:r>
            <a:r>
              <a:rPr lang="en-US" dirty="0" err="1" smtClean="0"/>
              <a:t>iPhone</a:t>
            </a:r>
            <a:r>
              <a:rPr lang="en-US" dirty="0" smtClean="0"/>
              <a:t> (Multi-Touch)</a:t>
            </a:r>
            <a:endParaRPr lang="zh-CN" altLang="en-US"/>
          </a:p>
          <a:p>
            <a:pPr>
              <a:buFont typeface="Wingdings" pitchFamily="2" charset="2"/>
              <a:buChar char="Ø"/>
            </a:pPr>
            <a:endParaRPr lang="zh-CN" altLang="en-US"/>
          </a:p>
          <a:p>
            <a:pPr marL="109728" indent="0">
              <a:buNone/>
            </a:pPr>
            <a:endParaRPr lang="zh-CN" altLang="en-US"/>
          </a:p>
          <a:p>
            <a:pPr>
              <a:buFont typeface="Wingdings" pitchFamily="2" charset="2"/>
              <a:buChar char="Ø"/>
            </a:pPr>
            <a:endParaRPr lang="zh-CN" altLang="en-US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Nokia 7710 is the first touch screen mobile phone model produced by Nokia .</a:t>
            </a: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altLang="zh-CN" dirty="0" smtClean="0"/>
              <a:t>   </a:t>
            </a:r>
            <a:r>
              <a:rPr lang="en-US" altLang="zh-CN" i="0" dirty="0" smtClean="0"/>
              <a:t>    </a:t>
            </a:r>
            <a:r>
              <a:rPr lang="en-US" i="0" dirty="0" smtClean="0"/>
              <a:t> In 1971 First touch sensor was developed by Doctor Sam Hurst.</a:t>
            </a:r>
            <a:endParaRPr lang="zh-CN" altLang="en-US" i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2097157" name="Picture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97379" y="799584"/>
            <a:ext cx="2480293" cy="2472461"/>
          </a:xfrm>
          <a:prstGeom prst="rect">
            <a:avLst/>
          </a:prstGeom>
        </p:spPr>
      </p:pic>
      <p:pic>
        <p:nvPicPr>
          <p:cNvPr id="2097158" name="Picture 209715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86247" y="3952379"/>
            <a:ext cx="2491425" cy="21233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Content Placeholder 1"/>
          <p:cNvSpPr>
            <a:spLocks noGrp="1"/>
          </p:cNvSpPr>
          <p:nvPr>
            <p:ph idx="1"/>
          </p:nvPr>
        </p:nvSpPr>
        <p:spPr>
          <a:xfrm>
            <a:off x="168851" y="1663939"/>
            <a:ext cx="4735656" cy="4525963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An electronic visual display that locates the coordinates of a users touch within display area .</a:t>
            </a:r>
          </a:p>
          <a:p>
            <a:pPr>
              <a:buFont typeface="Arial"/>
              <a:buChar char="•"/>
            </a:pPr>
            <a:endParaRPr lang="zh-CN" altLang="en-US"/>
          </a:p>
          <a:p>
            <a:pPr>
              <a:buFont typeface="Arial"/>
              <a:buChar char="•"/>
            </a:pPr>
            <a:r>
              <a:rPr lang="en-US" dirty="0" smtClean="0"/>
              <a:t>Works independently of what is being displayed in screen .</a:t>
            </a:r>
            <a:endParaRPr lang="en-US" dirty="0"/>
          </a:p>
        </p:txBody>
      </p:sp>
      <p:sp>
        <p:nvSpPr>
          <p:cNvPr id="104859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touch Screen ?</a:t>
            </a:r>
            <a:endParaRPr lang="en-US" dirty="0"/>
          </a:p>
        </p:txBody>
      </p:sp>
      <p:pic>
        <p:nvPicPr>
          <p:cNvPr id="2097155" name="Picture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521467" y="1207941"/>
            <a:ext cx="3240665" cy="37865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814728" cy="4525963"/>
          </a:xfrm>
        </p:spPr>
        <p:txBody>
          <a:bodyPr>
            <a:normAutofit fontScale="88796"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It allows users to interact directly with what is being displayed, rather than indirectly using a mouse or keyboard.</a:t>
            </a:r>
          </a:p>
          <a:p>
            <a:pPr>
              <a:buFont typeface="Arial"/>
              <a:buChar char="•"/>
            </a:pPr>
            <a:endParaRPr lang="zh-CN" altLang="en-US"/>
          </a:p>
          <a:p>
            <a:pPr>
              <a:buFont typeface="Arial"/>
              <a:buChar char="•"/>
            </a:pPr>
            <a:r>
              <a:rPr lang="en-US" dirty="0" smtClean="0"/>
              <a:t>Can be used without any intermediate device.</a:t>
            </a:r>
          </a:p>
          <a:p>
            <a:pPr>
              <a:buFont typeface="Arial"/>
              <a:buChar char="•"/>
            </a:pPr>
            <a:endParaRPr lang="zh-CN" altLang="en-US"/>
          </a:p>
          <a:p>
            <a:pPr>
              <a:buFont typeface="Arial"/>
              <a:buChar char="•"/>
            </a:pPr>
            <a:r>
              <a:rPr lang="en-US" dirty="0" smtClean="0"/>
              <a:t>Found in modern smart phones , video games , kiosks , navigation system , etc…</a:t>
            </a:r>
            <a:endParaRPr lang="en-US" dirty="0"/>
          </a:p>
        </p:txBody>
      </p:sp>
      <p:sp>
        <p:nvSpPr>
          <p:cNvPr id="104859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it is applicable?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97153" name="Picture 2097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504544" y="1766436"/>
            <a:ext cx="3182256" cy="33251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Working of touch screen technology</a:t>
            </a:r>
            <a:endParaRPr lang="en-US" dirty="0"/>
          </a:p>
        </p:txBody>
      </p:sp>
      <p:pic>
        <p:nvPicPr>
          <p:cNvPr id="2097152" name="Picture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8824" y="1371600"/>
            <a:ext cx="7763788" cy="50148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6296"/>
          </a:bodyPr>
          <a:lstStyle/>
          <a:p>
            <a:pPr marL="109728" indent="0">
              <a:buNone/>
            </a:pPr>
            <a:r>
              <a:rPr lang="en-US" altLang="zh-CN" dirty="0" smtClean="0"/>
              <a:t>      </a:t>
            </a:r>
            <a:r>
              <a:rPr lang="en-US" altLang="en-US" dirty="0" smtClean="0"/>
              <a:t>Four different technologies used to make touch</a:t>
            </a:r>
            <a:r>
              <a:rPr lang="en-US" altLang="zh-CN" dirty="0" smtClean="0"/>
              <a:t>.          </a:t>
            </a:r>
            <a:r>
              <a:rPr lang="en-US" altLang="en-US" dirty="0" smtClean="0"/>
              <a:t>screens today:</a:t>
            </a:r>
            <a:endParaRPr lang="zh-CN" altLang="en-US"/>
          </a:p>
          <a:p>
            <a:pPr>
              <a:buFont typeface="Arial" pitchFamily="34" charset="0"/>
              <a:buChar char="•"/>
            </a:pPr>
            <a:endParaRPr lang="zh-CN" altLang="en-US"/>
          </a:p>
          <a:p>
            <a:pPr>
              <a:buFont typeface="Arial" pitchFamily="34" charset="0"/>
              <a:buChar char="•"/>
            </a:pPr>
            <a:r>
              <a:rPr lang="en-US" altLang="en-US" dirty="0" smtClean="0"/>
              <a:t>Resistive</a:t>
            </a:r>
            <a:endParaRPr lang="zh-CN" altLang="en-US"/>
          </a:p>
          <a:p>
            <a:pPr>
              <a:buFont typeface="Arial" pitchFamily="34" charset="0"/>
              <a:buChar char="•"/>
            </a:pPr>
            <a:endParaRPr lang="zh-CN" altLang="en-US"/>
          </a:p>
          <a:p>
            <a:pPr>
              <a:buFont typeface="Arial" pitchFamily="34" charset="0"/>
              <a:buChar char="•"/>
            </a:pPr>
            <a:r>
              <a:rPr lang="en-US" altLang="en-US" dirty="0" smtClean="0"/>
              <a:t>Capacitive</a:t>
            </a:r>
            <a:endParaRPr lang="zh-CN" altLang="en-US"/>
          </a:p>
          <a:p>
            <a:pPr>
              <a:buFont typeface="Arial" pitchFamily="34" charset="0"/>
              <a:buChar char="•"/>
            </a:pPr>
            <a:endParaRPr lang="zh-CN" altLang="en-US"/>
          </a:p>
          <a:p>
            <a:pPr>
              <a:buFont typeface="Arial" pitchFamily="34" charset="0"/>
              <a:buChar char="•"/>
            </a:pPr>
            <a:r>
              <a:rPr lang="en-US" altLang="en-US" dirty="0" smtClean="0"/>
              <a:t>Surface Acoustic Wave (SAW)</a:t>
            </a:r>
            <a:endParaRPr lang="zh-CN" altLang="en-US"/>
          </a:p>
          <a:p>
            <a:pPr>
              <a:buFont typeface="Arial" pitchFamily="34" charset="0"/>
              <a:buChar char="•"/>
            </a:pPr>
            <a:endParaRPr lang="zh-CN" altLang="en-US"/>
          </a:p>
          <a:p>
            <a:pPr>
              <a:buFont typeface="Arial" pitchFamily="34" charset="0"/>
              <a:buChar char="•"/>
            </a:pPr>
            <a:r>
              <a:rPr lang="en-US" altLang="en-US" dirty="0" smtClean="0"/>
              <a:t>Infrared LED or Optical</a:t>
            </a:r>
            <a:endParaRPr lang="zh-CN" altLang="en-US"/>
          </a:p>
        </p:txBody>
      </p:sp>
      <p:sp>
        <p:nvSpPr>
          <p:cNvPr id="10485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Touch Screen Technology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Content Placeholder 1048593"/>
          <p:cNvSpPr>
            <a:spLocks noGrp="1"/>
          </p:cNvSpPr>
          <p:nvPr>
            <p:ph idx="1"/>
          </p:nvPr>
        </p:nvSpPr>
        <p:spPr>
          <a:xfrm>
            <a:off x="0" y="1893304"/>
            <a:ext cx="4846059" cy="4428972"/>
          </a:xfrm>
        </p:spPr>
        <p:txBody>
          <a:bodyPr>
            <a:normAutofit/>
          </a:bodyPr>
          <a:lstStyle/>
          <a:p>
            <a:pPr marL="566928" indent="-457200">
              <a:buFont typeface="Arial"/>
              <a:buChar char="•"/>
            </a:pPr>
            <a:r>
              <a:rPr lang="en-US" dirty="0"/>
              <a:t>Two layers of conductive material</a:t>
            </a:r>
          </a:p>
          <a:p>
            <a:pPr marL="566928" indent="-457200">
              <a:buFont typeface="Arial"/>
              <a:buChar char="•"/>
            </a:pPr>
            <a:endParaRPr lang="en-US" dirty="0"/>
          </a:p>
          <a:p>
            <a:pPr marL="566928" indent="-457200">
              <a:buFont typeface="Arial"/>
              <a:buChar char="•"/>
            </a:pPr>
            <a:r>
              <a:rPr lang="en-US" dirty="0"/>
              <a:t>Touch creates contact between resistive layers </a:t>
            </a:r>
          </a:p>
          <a:p>
            <a:pPr marL="566928" indent="-457200">
              <a:buFont typeface="Arial"/>
              <a:buChar char="•"/>
            </a:pPr>
            <a:endParaRPr lang="en-US" dirty="0"/>
          </a:p>
          <a:p>
            <a:pPr marL="566928" indent="-457200">
              <a:buFont typeface="Arial"/>
              <a:buChar char="•"/>
            </a:pPr>
            <a:r>
              <a:rPr lang="en-US" dirty="0"/>
              <a:t>Voltage in circuit changes based on position</a:t>
            </a:r>
          </a:p>
        </p:txBody>
      </p:sp>
      <p:sp>
        <p:nvSpPr>
          <p:cNvPr id="1048595" name="Title 104859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Resistive Touch Screen Technology</a:t>
            </a:r>
            <a:endParaRPr lang="en-US"/>
          </a:p>
        </p:txBody>
      </p:sp>
      <p:pic>
        <p:nvPicPr>
          <p:cNvPr id="2097154" name="Picture 209715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14084" y="1893304"/>
            <a:ext cx="3997161" cy="42402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Content Placeholder 1048597"/>
          <p:cNvSpPr>
            <a:spLocks noGrp="1"/>
          </p:cNvSpPr>
          <p:nvPr>
            <p:ph idx="1"/>
          </p:nvPr>
        </p:nvSpPr>
        <p:spPr>
          <a:xfrm>
            <a:off x="570872" y="2115486"/>
            <a:ext cx="4073236" cy="452596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/>
              <a:t>Glass panel with conductive layer (Indium Tin Oxide)</a:t>
            </a: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/>
              <a:t>Small amount of voltage applied to four corners of touch screen</a:t>
            </a: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endParaRPr lang="en-US"/>
          </a:p>
        </p:txBody>
      </p:sp>
      <p:sp>
        <p:nvSpPr>
          <p:cNvPr id="1048599" name="Title 104859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Capacitive Touch Screen Technology</a:t>
            </a:r>
            <a:endParaRPr lang="en-US"/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44108" y="1907670"/>
            <a:ext cx="4042691" cy="39875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Content Placeholder 1048618"/>
          <p:cNvSpPr>
            <a:spLocks noGrp="1"/>
          </p:cNvSpPr>
          <p:nvPr>
            <p:ph idx="1"/>
          </p:nvPr>
        </p:nvSpPr>
        <p:spPr>
          <a:xfrm>
            <a:off x="544728" y="1768343"/>
            <a:ext cx="4027271" cy="4525963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n-US"/>
              <a:t>Surface consists of glass</a:t>
            </a:r>
          </a:p>
          <a:p>
            <a:pPr marL="109728" indent="0">
              <a:buNone/>
            </a:pPr>
            <a:r>
              <a:rPr lang="en-US"/>
              <a:t> </a:t>
            </a:r>
          </a:p>
          <a:p>
            <a:pPr>
              <a:buFont typeface="Arial"/>
              <a:buChar char="•"/>
            </a:pPr>
            <a:r>
              <a:rPr lang="en-US"/>
              <a:t>Electrical signals sent to the transmitting transducers</a:t>
            </a:r>
          </a:p>
          <a:p>
            <a:pPr marL="109728" indent="0">
              <a:buNone/>
            </a:pPr>
            <a:r>
              <a:rPr lang="en-US"/>
              <a:t>  </a:t>
            </a:r>
          </a:p>
          <a:p>
            <a:pPr>
              <a:buFont typeface="Arial"/>
              <a:buChar char="•"/>
            </a:pPr>
            <a:r>
              <a:rPr lang="en-US"/>
              <a:t>Waves are directed across screen by reflectors </a:t>
            </a:r>
          </a:p>
        </p:txBody>
      </p:sp>
      <p:sp>
        <p:nvSpPr>
          <p:cNvPr id="1048620" name="Title 104861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Surface Acoustic Wave Technology</a:t>
            </a:r>
            <a:endParaRPr lang="en-US"/>
          </a:p>
        </p:txBody>
      </p:sp>
      <p:pic>
        <p:nvPicPr>
          <p:cNvPr id="2097163" name="Picture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68343"/>
            <a:ext cx="4338204" cy="389349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Content Placeholder 1048620"/>
          <p:cNvSpPr>
            <a:spLocks noGrp="1"/>
          </p:cNvSpPr>
          <p:nvPr>
            <p:ph idx="1"/>
          </p:nvPr>
        </p:nvSpPr>
        <p:spPr>
          <a:xfrm>
            <a:off x="457199" y="1985400"/>
            <a:ext cx="4774622" cy="4525963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/>
              <a:t>Uses infrared LEDs and matching photodetectors</a:t>
            </a: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/>
              <a:t>Touching screen interrupts LEDs</a:t>
            </a: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/>
              <a:t>Cameras detect reflected LED caused by touch</a:t>
            </a: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endParaRPr lang="en-US"/>
          </a:p>
        </p:txBody>
      </p:sp>
      <p:sp>
        <p:nvSpPr>
          <p:cNvPr id="1048622" name="Title 10486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Infrared LED or Optical Technology </a:t>
            </a:r>
            <a:endParaRPr lang="en-US"/>
          </a:p>
        </p:txBody>
      </p:sp>
      <p:pic>
        <p:nvPicPr>
          <p:cNvPr id="2097164" name="Picture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62" y="1417638"/>
            <a:ext cx="3500438" cy="44095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2715176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Direct pointing to the objects</a:t>
            </a:r>
            <a:r>
              <a:rPr lang="en-US" altLang="zh-CN" dirty="0" smtClean="0"/>
              <a:t> and also fast</a:t>
            </a:r>
            <a:endParaRPr lang="zh-CN" altLang="en-US"/>
          </a:p>
          <a:p>
            <a:pPr>
              <a:buFont typeface="Arial"/>
              <a:buChar char="•"/>
            </a:pPr>
            <a:r>
              <a:rPr lang="en-US" dirty="0" smtClean="0"/>
              <a:t>Finger or pen is usable</a:t>
            </a:r>
          </a:p>
          <a:p>
            <a:pPr>
              <a:buFont typeface="Arial"/>
              <a:buChar char="•"/>
            </a:pPr>
            <a:r>
              <a:rPr lang="en-US" dirty="0" smtClean="0"/>
              <a:t>No cable or keyboard necessary</a:t>
            </a:r>
          </a:p>
          <a:p>
            <a:pPr>
              <a:buFont typeface="Arial"/>
              <a:buChar char="•"/>
            </a:pPr>
            <a:r>
              <a:rPr lang="en-US" dirty="0" smtClean="0"/>
              <a:t>Suited to novices , application for information retrieval etc</a:t>
            </a:r>
            <a:endParaRPr lang="en-US" dirty="0"/>
          </a:p>
        </p:txBody>
      </p:sp>
      <p:sp>
        <p:nvSpPr>
          <p:cNvPr id="104862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Advantages</a:t>
            </a:r>
            <a:endParaRPr lang="en-US" b="1" dirty="0"/>
          </a:p>
        </p:txBody>
      </p:sp>
      <p:sp>
        <p:nvSpPr>
          <p:cNvPr id="1048625" name="TextBox 1048624"/>
          <p:cNvSpPr txBox="1"/>
          <p:nvPr/>
        </p:nvSpPr>
        <p:spPr>
          <a:xfrm>
            <a:off x="457199" y="3852335"/>
            <a:ext cx="4000000" cy="6883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000000"/>
                </a:solidFill>
              </a:rPr>
              <a:t>Disadvantages</a:t>
            </a:r>
            <a:endParaRPr lang="en-US" sz="4000" b="1">
              <a:solidFill>
                <a:srgbClr val="000000"/>
              </a:solidFill>
            </a:endParaRPr>
          </a:p>
        </p:txBody>
      </p:sp>
      <p:sp>
        <p:nvSpPr>
          <p:cNvPr id="1048626" name="TextBox 1048625"/>
          <p:cNvSpPr txBox="1"/>
          <p:nvPr/>
        </p:nvSpPr>
        <p:spPr>
          <a:xfrm>
            <a:off x="457199" y="4540673"/>
            <a:ext cx="6821297" cy="929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altLang="zh-CN" sz="2800">
                <a:solidFill>
                  <a:srgbClr val="000000"/>
                </a:solidFill>
              </a:rPr>
              <a:t>Accidentel Dialing</a:t>
            </a:r>
            <a:endParaRPr lang="en-US" sz="2800">
              <a:solidFill>
                <a:srgbClr val="00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altLang="zh-CN" sz="2800">
                <a:solidFill>
                  <a:srgbClr val="000000"/>
                </a:solidFill>
              </a:rPr>
              <a:t>Accuracy and Feedback</a:t>
            </a:r>
            <a:endParaRPr 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Gas and Fuel Stations</a:t>
            </a:r>
          </a:p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At Cinemas , Restaurants , Airports</a:t>
            </a:r>
          </a:p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In Cars</a:t>
            </a:r>
          </a:p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Super Markets</a:t>
            </a:r>
          </a:p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Gaming Systems</a:t>
            </a:r>
          </a:p>
          <a:p>
            <a:pPr>
              <a:buFont typeface="Wingdings" charset="2"/>
              <a:buChar char="l"/>
            </a:pPr>
            <a:r>
              <a:rPr lang="en-US" dirty="0" smtClean="0">
                <a:solidFill>
                  <a:srgbClr val="36363D"/>
                </a:solidFill>
              </a:rPr>
              <a:t>Home Automation system</a:t>
            </a:r>
          </a:p>
          <a:p>
            <a:pPr>
              <a:buFont typeface="Wingdings" charset="2"/>
              <a:buChar char="l"/>
            </a:pPr>
            <a:endParaRPr lang="en-US" dirty="0" smtClean="0"/>
          </a:p>
          <a:p>
            <a:pPr>
              <a:buFont typeface="Wingdings" charset="2"/>
              <a:buChar char="l"/>
            </a:pPr>
            <a:endParaRPr lang="en-US" dirty="0"/>
          </a:p>
        </p:txBody>
      </p:sp>
      <p:sp>
        <p:nvSpPr>
          <p:cNvPr id="104862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altLang="zh-CN" dirty="0"/>
              <a:t>As it is very friendly ,fast, accurate easy for the novices and fun to operate , it has been widely accepted.Today this technology is been adopted by computer mobile users of all abilities because it ia innovative , simple.In future there will be no usage of mouse and keyboards as they will be replaced by touch screens for sure.Touch Screens are popular in hospitality , and in heavy industry aas well as kiosks such as museum diaplay. </a:t>
            </a:r>
            <a:endParaRPr lang="en-US" dirty="0"/>
          </a:p>
        </p:txBody>
      </p:sp>
      <p:sp>
        <p:nvSpPr>
          <p:cNvPr id="10486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Content Placeholder 1"/>
          <p:cNvSpPr>
            <a:spLocks noGrp="1"/>
          </p:cNvSpPr>
          <p:nvPr>
            <p:ph idx="1"/>
          </p:nvPr>
        </p:nvSpPr>
        <p:spPr>
          <a:xfrm>
            <a:off x="0" y="1591673"/>
            <a:ext cx="8229600" cy="4525963"/>
          </a:xfrm>
        </p:spPr>
        <p:txBody>
          <a:bodyPr/>
          <a:lstStyle/>
          <a:p>
            <a:r>
              <a:rPr lang="en-US" dirty="0"/>
              <a:t>1) https://www.researchgate.com</a:t>
            </a:r>
          </a:p>
          <a:p>
            <a:r>
              <a:rPr lang="en-US" dirty="0"/>
              <a:t>2) en.wikipedia.org/wiki/touch-screen.</a:t>
            </a:r>
          </a:p>
          <a:p>
            <a:r>
              <a:rPr lang="en-US" dirty="0"/>
              <a:t>3) en.wikipedia.org/wiki/resistive touch-screen.</a:t>
            </a:r>
          </a:p>
          <a:p>
            <a:r>
              <a:rPr lang="en-US" dirty="0"/>
              <a:t>4) https://www.getch.education.com.</a:t>
            </a:r>
          </a:p>
          <a:p>
            <a:r>
              <a:rPr lang="en-US" dirty="0"/>
              <a:t>5)https://www..studymafia.com</a:t>
            </a:r>
          </a:p>
          <a:p>
            <a:r>
              <a:rPr lang="en-US" dirty="0"/>
              <a:t>6) https://www.touchsystem.com</a:t>
            </a:r>
          </a:p>
          <a:p>
            <a:r>
              <a:rPr lang="en-US" dirty="0"/>
              <a:t>7)https://www.planer.co</a:t>
            </a:r>
            <a:r>
              <a:rPr lang="en-US" altLang="zh-CN" dirty="0"/>
              <a:t>m</a:t>
            </a:r>
            <a:endParaRPr lang="en-US" dirty="0"/>
          </a:p>
          <a:p>
            <a:endParaRPr lang="en-US" dirty="0"/>
          </a:p>
        </p:txBody>
      </p:sp>
      <p:sp>
        <p:nvSpPr>
          <p:cNvPr id="104863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Thank You !</a:t>
            </a:r>
            <a:endParaRPr lang="en-US" dirty="0"/>
          </a:p>
        </p:txBody>
      </p:sp>
      <p:pic>
        <p:nvPicPr>
          <p:cNvPr id="2097165" name="Picture 209716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-144704"/>
            <a:ext cx="9144000" cy="615199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On-screen Show (4:3)</PresentationFormat>
  <Paragraphs>106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Lucida Sans Unicode</vt:lpstr>
      <vt:lpstr>黑体</vt:lpstr>
      <vt:lpstr>Times New Roman</vt:lpstr>
      <vt:lpstr>Verdana</vt:lpstr>
      <vt:lpstr>Wingdings</vt:lpstr>
      <vt:lpstr>Wingdings 2</vt:lpstr>
      <vt:lpstr>Wingdings 3</vt:lpstr>
      <vt:lpstr>Concourse</vt:lpstr>
      <vt:lpstr>Touch Screen Technology</vt:lpstr>
      <vt:lpstr>Objectives</vt:lpstr>
      <vt:lpstr>Introduction </vt:lpstr>
      <vt:lpstr>History</vt:lpstr>
      <vt:lpstr>PowerPoint Presentation</vt:lpstr>
      <vt:lpstr>What is touch Screen ?</vt:lpstr>
      <vt:lpstr>When it is applicable? </vt:lpstr>
      <vt:lpstr>Working of touch screen technology</vt:lpstr>
      <vt:lpstr>Touch Screen Technology</vt:lpstr>
      <vt:lpstr>Resistive Touch Screen Technology</vt:lpstr>
      <vt:lpstr>Capacitive Touch Screen Technology</vt:lpstr>
      <vt:lpstr>Surface Acoustic Wave Technology</vt:lpstr>
      <vt:lpstr>Infrared LED or Optical Technology </vt:lpstr>
      <vt:lpstr>Advantages</vt:lpstr>
      <vt:lpstr>Application</vt:lpstr>
      <vt:lpstr>Conclusion</vt:lpstr>
      <vt:lpstr>References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Touch Screen Technology</dc:title>
  <dc:creator>HP</dc:creator>
  <cp:lastModifiedBy>Rupam Mankar</cp:lastModifiedBy>
  <cp:revision>1</cp:revision>
  <dcterms:created xsi:type="dcterms:W3CDTF">2019-11-27T16:09:09Z</dcterms:created>
  <dcterms:modified xsi:type="dcterms:W3CDTF">2019-12-25T08:08:06Z</dcterms:modified>
</cp:coreProperties>
</file>