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22"/>
  </p:notesMasterIdLst>
  <p:handoutMasterIdLst>
    <p:handoutMasterId r:id="rId23"/>
  </p:handoutMasterIdLst>
  <p:sldIdLst>
    <p:sldId id="256" r:id="rId5"/>
    <p:sldId id="274" r:id="rId6"/>
    <p:sldId id="275" r:id="rId7"/>
    <p:sldId id="298" r:id="rId8"/>
    <p:sldId id="307" r:id="rId9"/>
    <p:sldId id="306" r:id="rId10"/>
    <p:sldId id="305" r:id="rId11"/>
    <p:sldId id="265" r:id="rId12"/>
    <p:sldId id="301" r:id="rId13"/>
    <p:sldId id="302" r:id="rId14"/>
    <p:sldId id="304" r:id="rId15"/>
    <p:sldId id="283" r:id="rId16"/>
    <p:sldId id="297" r:id="rId17"/>
    <p:sldId id="296" r:id="rId18"/>
    <p:sldId id="279" r:id="rId19"/>
    <p:sldId id="292" r:id="rId20"/>
    <p:sldId id="27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014067"/>
    <a:srgbClr val="3F3F3F"/>
    <a:srgbClr val="014E7D"/>
    <a:srgbClr val="013657"/>
    <a:srgbClr val="01456F"/>
    <a:srgbClr val="014B79"/>
    <a:srgbClr val="0937C9"/>
    <a:srgbClr val="002774"/>
    <a:srgbClr val="929A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74" autoAdjust="0"/>
  </p:normalViewPr>
  <p:slideViewPr>
    <p:cSldViewPr snapToGrid="0" showGuides="1">
      <p:cViewPr varScale="1">
        <p:scale>
          <a:sx n="89" d="100"/>
          <a:sy n="89" d="100"/>
        </p:scale>
        <p:origin x="432" y="53"/>
      </p:cViewPr>
      <p:guideLst>
        <p:guide pos="3840"/>
        <p:guide pos="597"/>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63" d="100"/>
          <a:sy n="63" d="100"/>
        </p:scale>
        <p:origin x="313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8BEDA40-91A9-49DC-B402-0EBE674AAEA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a:extLst>
              <a:ext uri="{FF2B5EF4-FFF2-40B4-BE49-F238E27FC236}">
                <a16:creationId xmlns:a16="http://schemas.microsoft.com/office/drawing/2014/main" xmlns="" id="{E8CBB508-5589-42E7-A433-D119AC0FFB7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72BFC85-49E4-447A-A7E3-16153CB2FE2A}" type="datetimeFigureOut">
              <a:rPr lang="en-IN" smtClean="0"/>
              <a:t>04-01-2020</a:t>
            </a:fld>
            <a:endParaRPr lang="en-IN" dirty="0"/>
          </a:p>
        </p:txBody>
      </p:sp>
      <p:sp>
        <p:nvSpPr>
          <p:cNvPr id="4" name="Footer Placeholder 3">
            <a:extLst>
              <a:ext uri="{FF2B5EF4-FFF2-40B4-BE49-F238E27FC236}">
                <a16:creationId xmlns:a16="http://schemas.microsoft.com/office/drawing/2014/main" xmlns="" id="{E9232ABA-B33A-4B3B-8412-C1773FBF3D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5" name="Slide Number Placeholder 4">
            <a:extLst>
              <a:ext uri="{FF2B5EF4-FFF2-40B4-BE49-F238E27FC236}">
                <a16:creationId xmlns:a16="http://schemas.microsoft.com/office/drawing/2014/main" xmlns="" id="{BAB1832E-3B48-42CB-80A7-CD8E48D52D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1072A3-100F-40A9-915F-8D2D9E6962D8}" type="slidenum">
              <a:rPr lang="en-IN" smtClean="0"/>
              <a:t>‹#›</a:t>
            </a:fld>
            <a:endParaRPr lang="en-IN" dirty="0"/>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71B50E-4C60-4F9E-B773-52059170945B}" type="datetimeFigureOut">
              <a:rPr lang="en-IN" smtClean="0"/>
              <a:t>04-01-2020</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230CFA-805A-4FD3-B3A0-DAAA5993DA17}" type="slidenum">
              <a:rPr lang="en-IN" smtClean="0"/>
              <a:t>‹#›</a:t>
            </a:fld>
            <a:endParaRPr lang="en-IN" dirty="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xmlns=""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a:extLst>
              <a:ext uri="{FF2B5EF4-FFF2-40B4-BE49-F238E27FC236}">
                <a16:creationId xmlns:a16="http://schemas.microsoft.com/office/drawing/2014/main" xmlns=""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xmlns="" id="{73B47EE6-EDE6-4881-B456-B37D9C1ADE3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a:t>Click icon to add picture</a:t>
            </a:r>
            <a:endParaRPr lang="en-IN" dirty="0"/>
          </a:p>
        </p:txBody>
      </p:sp>
      <p:cxnSp>
        <p:nvCxnSpPr>
          <p:cNvPr id="18" name="Straight Connector 17">
            <a:extLst>
              <a:ext uri="{FF2B5EF4-FFF2-40B4-BE49-F238E27FC236}">
                <a16:creationId xmlns:a16="http://schemas.microsoft.com/office/drawing/2014/main" xmlns=""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xmlns=""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IN" dirty="0"/>
              <a:t>Click To Edit Master Title Style</a:t>
            </a:r>
            <a:endParaRPr lang="en-US" dirty="0"/>
          </a:p>
        </p:txBody>
      </p:sp>
      <p:sp>
        <p:nvSpPr>
          <p:cNvPr id="3" name="Subtitle 2" title="Subtitle">
            <a:extLst>
              <a:ext uri="{FF2B5EF4-FFF2-40B4-BE49-F238E27FC236}">
                <a16:creationId xmlns:a16="http://schemas.microsoft.com/office/drawing/2014/main" xmlns=""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endParaRPr lang="en-IN" dirty="0"/>
          </a:p>
        </p:txBody>
      </p:sp>
      <p:cxnSp>
        <p:nvCxnSpPr>
          <p:cNvPr id="9" name="Straight Connector 8">
            <a:extLst>
              <a:ext uri="{FF2B5EF4-FFF2-40B4-BE49-F238E27FC236}">
                <a16:creationId xmlns:a16="http://schemas.microsoft.com/office/drawing/2014/main" xmlns=""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0045013"/>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7537" userDrawn="1">
          <p15:clr>
            <a:srgbClr val="FBAE40"/>
          </p15:clr>
        </p15:guide>
        <p15:guide id="3" pos="138" userDrawn="1">
          <p15:clr>
            <a:srgbClr val="FBAE40"/>
          </p15:clr>
        </p15:guide>
        <p15:guide id="4" orient="horz" pos="4178" userDrawn="1">
          <p15:clr>
            <a:srgbClr val="FBAE40"/>
          </p15:clr>
        </p15:guide>
        <p15:guide id="5" orient="horz" pos="142" userDrawn="1">
          <p15:clr>
            <a:srgbClr val="FBAE40"/>
          </p15:clr>
        </p15:guide>
        <p15:guide id="6" pos="2457" userDrawn="1">
          <p15:clr>
            <a:srgbClr val="FBAE40"/>
          </p15:clr>
        </p15:guide>
        <p15:guide id="7"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xmlns=""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7" name="Parallelogram 16">
            <a:extLst>
              <a:ext uri="{FF2B5EF4-FFF2-40B4-BE49-F238E27FC236}">
                <a16:creationId xmlns:a16="http://schemas.microsoft.com/office/drawing/2014/main" xmlns=""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8" name="Straight Connector 17">
            <a:extLst>
              <a:ext uri="{FF2B5EF4-FFF2-40B4-BE49-F238E27FC236}">
                <a16:creationId xmlns:a16="http://schemas.microsoft.com/office/drawing/2014/main" xmlns=""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xmlns=""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IN" dirty="0"/>
              <a:t>Click To Edit Master Title Style</a:t>
            </a:r>
            <a:endParaRPr lang="en-US" dirty="0"/>
          </a:p>
        </p:txBody>
      </p:sp>
      <p:sp>
        <p:nvSpPr>
          <p:cNvPr id="101" name="Text Placeholder 2" title="Subtitle">
            <a:extLst>
              <a:ext uri="{FF2B5EF4-FFF2-40B4-BE49-F238E27FC236}">
                <a16:creationId xmlns:a16="http://schemas.microsoft.com/office/drawing/2014/main" xmlns=""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cxnSp>
        <p:nvCxnSpPr>
          <p:cNvPr id="21" name="Straight Connector 20">
            <a:extLst>
              <a:ext uri="{FF2B5EF4-FFF2-40B4-BE49-F238E27FC236}">
                <a16:creationId xmlns:a16="http://schemas.microsoft.com/office/drawing/2014/main" xmlns=""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xmlns="" id="{E123A0CF-50D6-46EC-8BF6-43E38AFCD588}"/>
              </a:ext>
            </a:extLst>
          </p:cNvPr>
          <p:cNvSpPr/>
          <p:nvPr userDrawn="1"/>
        </p:nvSpPr>
        <p:spPr>
          <a:xfrm>
            <a:off x="7754112" y="0"/>
            <a:ext cx="2258568" cy="742819"/>
          </a:xfrm>
          <a:prstGeom prst="parallelogram">
            <a:avLst>
              <a:gd name="adj" fmla="val 1958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cxnSp>
        <p:nvCxnSpPr>
          <p:cNvPr id="26" name="Straight Connector 25">
            <a:extLst>
              <a:ext uri="{FF2B5EF4-FFF2-40B4-BE49-F238E27FC236}">
                <a16:creationId xmlns:a16="http://schemas.microsoft.com/office/drawing/2014/main" xmlns=""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xmlns="" id="{95572AA9-EFAE-4771-B1EE-47E36117377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a:t>Click icon to add picture</a:t>
            </a:r>
            <a:endParaRPr lang="en-IN" dirty="0"/>
          </a:p>
        </p:txBody>
      </p:sp>
      <p:cxnSp>
        <p:nvCxnSpPr>
          <p:cNvPr id="16" name="Straight Connector 15">
            <a:extLst>
              <a:ext uri="{FF2B5EF4-FFF2-40B4-BE49-F238E27FC236}">
                <a16:creationId xmlns:a16="http://schemas.microsoft.com/office/drawing/2014/main" xmlns=""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xmlns="" id="{FC8C82F3-94EE-4B4F-A01D-993A41BC00B1}"/>
              </a:ext>
            </a:extLst>
          </p:cNvPr>
          <p:cNvSpPr/>
          <p:nvPr userDrawn="1"/>
        </p:nvSpPr>
        <p:spPr>
          <a:xfrm rot="19958790">
            <a:off x="-139035" y="3407045"/>
            <a:ext cx="1438399" cy="236580"/>
          </a:xfrm>
          <a:prstGeom prst="parallelogram">
            <a:avLst>
              <a:gd name="adj" fmla="val 5321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1123998309"/>
      </p:ext>
    </p:extLst>
  </p:cSld>
  <p:clrMapOvr>
    <a:masterClrMapping/>
  </p:clrMapOvr>
  <p:extLst mod="1">
    <p:ext uri="{DCECCB84-F9BA-43D5-87BE-67443E8EF086}">
      <p15:sldGuideLst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xmlns=""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24" name="Right Triangle 23">
            <a:extLst>
              <a:ext uri="{FF2B5EF4-FFF2-40B4-BE49-F238E27FC236}">
                <a16:creationId xmlns:a16="http://schemas.microsoft.com/office/drawing/2014/main" xmlns="" id="{BD6ACE60-499D-41AB-89C4-D537D7C3D22A}"/>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Parallelogram 24">
            <a:extLst>
              <a:ext uri="{FF2B5EF4-FFF2-40B4-BE49-F238E27FC236}">
                <a16:creationId xmlns:a16="http://schemas.microsoft.com/office/drawing/2014/main" xmlns=""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cxnSp>
        <p:nvCxnSpPr>
          <p:cNvPr id="34" name="Straight Connector 33">
            <a:extLst>
              <a:ext uri="{FF2B5EF4-FFF2-40B4-BE49-F238E27FC236}">
                <a16:creationId xmlns:a16="http://schemas.microsoft.com/office/drawing/2014/main" xmlns="" id="{1411C731-2333-41B0-927A-0A48EEC79964}"/>
              </a:ext>
            </a:extLst>
          </p:cNvPr>
          <p:cNvCxnSpPr>
            <a:cxnSpLocks/>
          </p:cNvCxnSpPr>
          <p:nvPr userDrawn="1"/>
        </p:nvCxnSpPr>
        <p:spPr>
          <a:xfrm flipV="1">
            <a:off x="6375400" y="5047077"/>
            <a:ext cx="1524574" cy="1803400"/>
          </a:xfrm>
          <a:prstGeom prst="line">
            <a:avLst/>
          </a:prstGeom>
          <a:ln>
            <a:solidFill>
              <a:srgbClr val="EAB200"/>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xmlns="" id="{D71EE635-EA0C-4139-8160-AE1EAD13AAEB}"/>
              </a:ext>
            </a:extLst>
          </p:cNvPr>
          <p:cNvSpPr>
            <a:spLocks noGrp="1"/>
          </p:cNvSpPr>
          <p:nvPr userDrawn="1">
            <p:ph type="body" sz="quarter" idx="13" hasCustomPrompt="1"/>
          </p:nvPr>
        </p:nvSpPr>
        <p:spPr>
          <a:xfrm>
            <a:off x="531379" y="2563477"/>
            <a:ext cx="734263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dirty="0"/>
              <a:t>CLICK TO SUBTITLE STYLE</a:t>
            </a:r>
          </a:p>
        </p:txBody>
      </p:sp>
      <p:sp>
        <p:nvSpPr>
          <p:cNvPr id="2" name="Title 1" title="Title ">
            <a:extLst>
              <a:ext uri="{FF2B5EF4-FFF2-40B4-BE49-F238E27FC236}">
                <a16:creationId xmlns:a16="http://schemas.microsoft.com/office/drawing/2014/main" xmlns="" id="{20237B57-91C6-4F8B-8AA0-18FA50B0FD1D}"/>
              </a:ext>
            </a:extLst>
          </p:cNvPr>
          <p:cNvSpPr>
            <a:spLocks noGrp="1"/>
          </p:cNvSpPr>
          <p:nvPr userDrawn="1">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dirty="0"/>
              <a:t>Click to Edit </a:t>
            </a:r>
            <a:br>
              <a:rPr lang="en-US" dirty="0"/>
            </a:br>
            <a:r>
              <a:rPr lang="en-US" dirty="0"/>
              <a:t>Master Title Style </a:t>
            </a:r>
            <a:endParaRPr lang="en-IN" dirty="0"/>
          </a:p>
        </p:txBody>
      </p:sp>
      <p:sp>
        <p:nvSpPr>
          <p:cNvPr id="15" name="Picture Placeholder 14">
            <a:extLst>
              <a:ext uri="{FF2B5EF4-FFF2-40B4-BE49-F238E27FC236}">
                <a16:creationId xmlns:a16="http://schemas.microsoft.com/office/drawing/2014/main" xmlns=""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tx1"/>
                </a:solidFill>
              </a:defRPr>
            </a:lvl1pPr>
          </a:lstStyle>
          <a:p>
            <a:r>
              <a:rPr lang="en-US"/>
              <a:t>Click icon to add picture</a:t>
            </a:r>
            <a:endParaRPr lang="en-IN" dirty="0"/>
          </a:p>
        </p:txBody>
      </p:sp>
      <p:sp>
        <p:nvSpPr>
          <p:cNvPr id="4" name="Footer Placeholder 3">
            <a:extLst>
              <a:ext uri="{FF2B5EF4-FFF2-40B4-BE49-F238E27FC236}">
                <a16:creationId xmlns:a16="http://schemas.microsoft.com/office/drawing/2014/main" xmlns="" id="{5ADB14A5-A767-774C-85B8-68EF914689F6}"/>
              </a:ext>
            </a:extLst>
          </p:cNvPr>
          <p:cNvSpPr>
            <a:spLocks noGrp="1"/>
          </p:cNvSpPr>
          <p:nvPr>
            <p:ph type="ftr" sz="quarter" idx="14"/>
          </p:nvPr>
        </p:nvSpPr>
        <p:spPr/>
        <p:txBody>
          <a:bodyPr/>
          <a:lstStyle/>
          <a:p>
            <a:r>
              <a:rPr lang="en-IN" dirty="0"/>
              <a:t>Add a footer</a:t>
            </a:r>
          </a:p>
        </p:txBody>
      </p:sp>
      <p:sp>
        <p:nvSpPr>
          <p:cNvPr id="6" name="Slide Number Placeholder 5">
            <a:extLst>
              <a:ext uri="{FF2B5EF4-FFF2-40B4-BE49-F238E27FC236}">
                <a16:creationId xmlns:a16="http://schemas.microsoft.com/office/drawing/2014/main" xmlns="" id="{D4B9B51B-EAA9-4B4D-A4F6-470CD95DAA79}"/>
              </a:ext>
            </a:extLst>
          </p:cNvPr>
          <p:cNvSpPr>
            <a:spLocks noGrp="1"/>
          </p:cNvSpPr>
          <p:nvPr>
            <p:ph type="sldNum" sz="quarter" idx="15"/>
          </p:nvPr>
        </p:nvSpPr>
        <p:spPr/>
        <p:txBody>
          <a:bodyPr/>
          <a:lstStyle/>
          <a:p>
            <a:fld id="{8699F50C-BE38-4BD0-BA84-9B090E1F2B9B}" type="slidenum">
              <a:rPr lang="en-IN" smtClean="0"/>
              <a:t>‹#›</a:t>
            </a:fld>
            <a:endParaRPr lang="en-IN" dirty="0"/>
          </a:p>
        </p:txBody>
      </p:sp>
    </p:spTree>
    <p:extLst>
      <p:ext uri="{BB962C8B-B14F-4D97-AF65-F5344CB8AC3E}">
        <p14:creationId xmlns:p14="http://schemas.microsoft.com/office/powerpoint/2010/main" val="3442230584"/>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a16="http://schemas.microsoft.com/office/drawing/2014/main" xmlns="" id="{805F1696-7D6B-4055-94C3-E4C179F63596}"/>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Picture Placeholder 17">
            <a:extLst>
              <a:ext uri="{FF2B5EF4-FFF2-40B4-BE49-F238E27FC236}">
                <a16:creationId xmlns:a16="http://schemas.microsoft.com/office/drawing/2014/main" xmlns="" id="{8B9EC3A9-7039-403A-9414-429521308AE7}"/>
              </a:ext>
            </a:extLst>
          </p:cNvPr>
          <p:cNvSpPr>
            <a:spLocks noGrp="1"/>
          </p:cNvSpPr>
          <p:nvPr>
            <p:ph type="pic" sz="quarter" idx="14"/>
          </p:nvPr>
        </p:nvSpPr>
        <p:spPr>
          <a:xfrm>
            <a:off x="6170177" y="1435100"/>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rIns="365760" anchor="ctr">
            <a:noAutofit/>
          </a:bodyPr>
          <a:lstStyle>
            <a:lvl1pPr marL="0" indent="0" algn="r">
              <a:buNone/>
              <a:defRPr>
                <a:solidFill>
                  <a:schemeClr val="tx1"/>
                </a:solidFill>
              </a:defRPr>
            </a:lvl1pPr>
          </a:lstStyle>
          <a:p>
            <a:r>
              <a:rPr lang="en-US"/>
              <a:t>Click icon to add picture</a:t>
            </a:r>
            <a:endParaRPr lang="en-IN" dirty="0"/>
          </a:p>
        </p:txBody>
      </p:sp>
      <p:sp>
        <p:nvSpPr>
          <p:cNvPr id="3" name="Content Placeholder 2" title="Bullet Points">
            <a:extLst>
              <a:ext uri="{FF2B5EF4-FFF2-40B4-BE49-F238E27FC236}">
                <a16:creationId xmlns:a16="http://schemas.microsoft.com/office/drawing/2014/main" xmlns=""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25" name="Parallelogram 24">
            <a:extLst>
              <a:ext uri="{FF2B5EF4-FFF2-40B4-BE49-F238E27FC236}">
                <a16:creationId xmlns:a16="http://schemas.microsoft.com/office/drawing/2014/main" xmlns=""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cxnSp>
        <p:nvCxnSpPr>
          <p:cNvPr id="34" name="Straight Connector 33">
            <a:extLst>
              <a:ext uri="{FF2B5EF4-FFF2-40B4-BE49-F238E27FC236}">
                <a16:creationId xmlns:a16="http://schemas.microsoft.com/office/drawing/2014/main" xmlns="" id="{1411C731-2333-41B0-927A-0A48EEC79964}"/>
              </a:ext>
            </a:extLst>
          </p:cNvPr>
          <p:cNvCxnSpPr>
            <a:cxnSpLocks/>
          </p:cNvCxnSpPr>
          <p:nvPr userDrawn="1"/>
        </p:nvCxnSpPr>
        <p:spPr>
          <a:xfrm flipV="1">
            <a:off x="10352314" y="1185452"/>
            <a:ext cx="1839685" cy="16339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xmlns="" id="{D71EE635-EA0C-4139-8160-AE1EAD13AAEB}"/>
              </a:ext>
            </a:extLst>
          </p:cNvPr>
          <p:cNvSpPr>
            <a:spLocks noGrp="1"/>
          </p:cNvSpPr>
          <p:nvPr userDrawn="1">
            <p:ph type="body" sz="quarter" idx="13" hasCustomPrompt="1"/>
          </p:nvPr>
        </p:nvSpPr>
        <p:spPr>
          <a:xfrm>
            <a:off x="531379" y="2563477"/>
            <a:ext cx="734262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dirty="0"/>
              <a:t>CLICK TO SUBTITLE STYLE</a:t>
            </a:r>
          </a:p>
        </p:txBody>
      </p:sp>
      <p:sp>
        <p:nvSpPr>
          <p:cNvPr id="17" name="TextBox 16">
            <a:extLst>
              <a:ext uri="{FF2B5EF4-FFF2-40B4-BE49-F238E27FC236}">
                <a16:creationId xmlns:a16="http://schemas.microsoft.com/office/drawing/2014/main" xmlns="" id="{3EB154C1-CE47-4220-9832-4FD0868A64A8}"/>
              </a:ext>
            </a:extLst>
          </p:cNvPr>
          <p:cNvSpPr txBox="1"/>
          <p:nvPr userDrawn="1"/>
        </p:nvSpPr>
        <p:spPr>
          <a:xfrm>
            <a:off x="11073384" y="237744"/>
            <a:ext cx="814647" cy="615553"/>
          </a:xfrm>
          <a:prstGeom prst="rect">
            <a:avLst/>
          </a:prstGeom>
          <a:noFill/>
        </p:spPr>
        <p:txBody>
          <a:bodyPr wrap="none" rtlCol="0">
            <a:spAutoFit/>
          </a:bodyPr>
          <a:lstStyle/>
          <a:p>
            <a:r>
              <a:rPr lang="en-US" sz="3400" b="1" dirty="0">
                <a:solidFill>
                  <a:schemeClr val="accent1"/>
                </a:solidFill>
                <a:latin typeface="Arial Black" panose="020B0A04020102020204" pitchFamily="34" charset="0"/>
              </a:rPr>
              <a:t>FR</a:t>
            </a:r>
            <a:endParaRPr lang="en-IN" sz="3400" b="1" dirty="0">
              <a:solidFill>
                <a:schemeClr val="accent1"/>
              </a:solidFill>
              <a:latin typeface="Arial Black" panose="020B0A04020102020204" pitchFamily="34" charset="0"/>
            </a:endParaRPr>
          </a:p>
        </p:txBody>
      </p:sp>
      <p:sp>
        <p:nvSpPr>
          <p:cNvPr id="19" name="Title 1" title="Title ">
            <a:extLst>
              <a:ext uri="{FF2B5EF4-FFF2-40B4-BE49-F238E27FC236}">
                <a16:creationId xmlns:a16="http://schemas.microsoft.com/office/drawing/2014/main" xmlns="" id="{2DB9D671-9FC8-4306-96B7-D9D585694B83}"/>
              </a:ext>
            </a:extLst>
          </p:cNvPr>
          <p:cNvSpPr>
            <a:spLocks noGrp="1"/>
          </p:cNvSpPr>
          <p:nvPr>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dirty="0"/>
              <a:t>Click to Edit </a:t>
            </a:r>
            <a:br>
              <a:rPr lang="en-US" dirty="0"/>
            </a:br>
            <a:r>
              <a:rPr lang="en-US" dirty="0"/>
              <a:t>Master Title Style </a:t>
            </a:r>
            <a:endParaRPr lang="en-IN" dirty="0"/>
          </a:p>
        </p:txBody>
      </p:sp>
      <p:sp>
        <p:nvSpPr>
          <p:cNvPr id="2" name="Footer Placeholder 1">
            <a:extLst>
              <a:ext uri="{FF2B5EF4-FFF2-40B4-BE49-F238E27FC236}">
                <a16:creationId xmlns:a16="http://schemas.microsoft.com/office/drawing/2014/main" xmlns="" id="{6E55A0B9-F639-8643-9C4D-B93B8EE21A79}"/>
              </a:ext>
            </a:extLst>
          </p:cNvPr>
          <p:cNvSpPr>
            <a:spLocks noGrp="1"/>
          </p:cNvSpPr>
          <p:nvPr>
            <p:ph type="ftr" sz="quarter" idx="15"/>
          </p:nvPr>
        </p:nvSpPr>
        <p:spPr/>
        <p:txBody>
          <a:bodyPr/>
          <a:lstStyle/>
          <a:p>
            <a:r>
              <a:rPr lang="en-IN" dirty="0"/>
              <a:t>Add a footer</a:t>
            </a:r>
          </a:p>
        </p:txBody>
      </p:sp>
      <p:sp>
        <p:nvSpPr>
          <p:cNvPr id="4" name="Slide Number Placeholder 3">
            <a:extLst>
              <a:ext uri="{FF2B5EF4-FFF2-40B4-BE49-F238E27FC236}">
                <a16:creationId xmlns:a16="http://schemas.microsoft.com/office/drawing/2014/main" xmlns="" id="{D0C29282-8AC7-494D-9A8E-A26C7F69948F}"/>
              </a:ext>
            </a:extLst>
          </p:cNvPr>
          <p:cNvSpPr>
            <a:spLocks noGrp="1"/>
          </p:cNvSpPr>
          <p:nvPr>
            <p:ph type="sldNum" sz="quarter" idx="16"/>
          </p:nvPr>
        </p:nvSpPr>
        <p:spPr/>
        <p:txBody>
          <a:bodyPr/>
          <a:lstStyle/>
          <a:p>
            <a:fld id="{8699F50C-BE38-4BD0-BA84-9B090E1F2B9B}" type="slidenum">
              <a:rPr lang="en-IN" smtClean="0"/>
              <a:t>‹#›</a:t>
            </a:fld>
            <a:endParaRPr lang="en-IN" dirty="0"/>
          </a:p>
        </p:txBody>
      </p:sp>
    </p:spTree>
    <p:extLst>
      <p:ext uri="{BB962C8B-B14F-4D97-AF65-F5344CB8AC3E}">
        <p14:creationId xmlns:p14="http://schemas.microsoft.com/office/powerpoint/2010/main" val="4283110927"/>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ion with Subtitle">
    <p:spTree>
      <p:nvGrpSpPr>
        <p:cNvPr id="1" name=""/>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xmlns=""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xmlns=""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xmlns="" id="{0697993E-CD44-40B9-805C-77BC608618A7}"/>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xmlns=""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xmlns=""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17" name="Text Placeholder 2">
            <a:extLst>
              <a:ext uri="{FF2B5EF4-FFF2-40B4-BE49-F238E27FC236}">
                <a16:creationId xmlns:a16="http://schemas.microsoft.com/office/drawing/2014/main" xmlns="" id="{B2E19FBD-2379-4B3B-910D-F51E007CB63F}"/>
              </a:ext>
            </a:extLst>
          </p:cNvPr>
          <p:cNvSpPr>
            <a:spLocks noGrp="1"/>
          </p:cNvSpPr>
          <p:nvPr userDrawn="1">
            <p:ph type="body" idx="1"/>
          </p:nvPr>
        </p:nvSpPr>
        <p:spPr>
          <a:xfrm>
            <a:off x="520698" y="2104888"/>
            <a:ext cx="5475290" cy="781188"/>
          </a:xfrm>
          <a:prstGeom prst="rect">
            <a:avLst/>
          </a:prstGeom>
        </p:spPr>
        <p:txBody>
          <a:bodyPr anchor="b">
            <a:normAutofit/>
          </a:bodyPr>
          <a:lstStyle>
            <a:lvl1pPr marL="0" indent="0">
              <a:lnSpc>
                <a:spcPct val="100000"/>
              </a:lnSpc>
              <a:spcBef>
                <a:spcPts val="0"/>
              </a:spcBef>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8" name="Content Placeholder 3" title="Bullet Points">
            <a:extLst>
              <a:ext uri="{FF2B5EF4-FFF2-40B4-BE49-F238E27FC236}">
                <a16:creationId xmlns:a16="http://schemas.microsoft.com/office/drawing/2014/main" xmlns="" id="{8715E757-6584-4841-8154-C92E70E0CD6B}"/>
              </a:ext>
            </a:extLst>
          </p:cNvPr>
          <p:cNvSpPr>
            <a:spLocks noGrp="1"/>
          </p:cNvSpPr>
          <p:nvPr userDrawn="1">
            <p:ph sz="half" idx="13"/>
          </p:nvPr>
        </p:nvSpPr>
        <p:spPr>
          <a:xfrm>
            <a:off x="520698" y="2886076"/>
            <a:ext cx="547529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a:t>Edit Master text styles</a:t>
            </a:r>
          </a:p>
          <a:p>
            <a:pPr lvl="1">
              <a:buClr>
                <a:schemeClr val="accent2"/>
              </a:buClr>
            </a:pPr>
            <a:r>
              <a:rPr lang="en-US"/>
              <a:t>Second level</a:t>
            </a:r>
          </a:p>
          <a:p>
            <a:pPr lvl="2">
              <a:buClr>
                <a:schemeClr val="accent2"/>
              </a:buClr>
            </a:pPr>
            <a:r>
              <a:rPr lang="en-US"/>
              <a:t>Third level</a:t>
            </a:r>
          </a:p>
          <a:p>
            <a:pPr lvl="3">
              <a:buClr>
                <a:schemeClr val="accent2"/>
              </a:buClr>
            </a:pPr>
            <a:r>
              <a:rPr lang="en-US"/>
              <a:t>Fourth level</a:t>
            </a:r>
          </a:p>
          <a:p>
            <a:pPr lvl="4">
              <a:buClr>
                <a:schemeClr val="accent2"/>
              </a:buClr>
            </a:pPr>
            <a:r>
              <a:rPr lang="en-US"/>
              <a:t>Fifth level</a:t>
            </a:r>
            <a:endParaRPr lang="en-IN" dirty="0"/>
          </a:p>
        </p:txBody>
      </p:sp>
      <p:sp>
        <p:nvSpPr>
          <p:cNvPr id="19" name="Text Placeholder 4">
            <a:extLst>
              <a:ext uri="{FF2B5EF4-FFF2-40B4-BE49-F238E27FC236}">
                <a16:creationId xmlns:a16="http://schemas.microsoft.com/office/drawing/2014/main" xmlns="" id="{47CDC5A2-8836-4ED3-8E78-18C24853D882}"/>
              </a:ext>
            </a:extLst>
          </p:cNvPr>
          <p:cNvSpPr>
            <a:spLocks noGrp="1"/>
          </p:cNvSpPr>
          <p:nvPr userDrawn="1">
            <p:ph type="body" sz="quarter" idx="14"/>
          </p:nvPr>
        </p:nvSpPr>
        <p:spPr>
          <a:xfrm>
            <a:off x="6186713" y="2104888"/>
            <a:ext cx="5475600" cy="781188"/>
          </a:xfrm>
          <a:prstGeom prst="rect">
            <a:avLst/>
          </a:prstGeom>
        </p:spPr>
        <p:txBody>
          <a:bodyPr anchor="b">
            <a:normAutofit/>
          </a:bodyPr>
          <a:lstStyle>
            <a:lvl1pPr marL="0" indent="0">
              <a:lnSpc>
                <a:spcPct val="100000"/>
              </a:lnSpc>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Content Placeholder 5" title="Bullet Points">
            <a:extLst>
              <a:ext uri="{FF2B5EF4-FFF2-40B4-BE49-F238E27FC236}">
                <a16:creationId xmlns:a16="http://schemas.microsoft.com/office/drawing/2014/main" xmlns="" id="{D957FBD7-2C3C-4DD1-954F-DF1E007BE590}"/>
              </a:ext>
            </a:extLst>
          </p:cNvPr>
          <p:cNvSpPr>
            <a:spLocks noGrp="1"/>
          </p:cNvSpPr>
          <p:nvPr userDrawn="1">
            <p:ph sz="quarter" idx="15"/>
          </p:nvPr>
        </p:nvSpPr>
        <p:spPr>
          <a:xfrm>
            <a:off x="6186713" y="2886076"/>
            <a:ext cx="547560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a:t>Edit Master text styles</a:t>
            </a:r>
          </a:p>
          <a:p>
            <a:pPr lvl="1">
              <a:buClr>
                <a:schemeClr val="accent2"/>
              </a:buClr>
            </a:pPr>
            <a:r>
              <a:rPr lang="en-US"/>
              <a:t>Second level</a:t>
            </a:r>
          </a:p>
          <a:p>
            <a:pPr lvl="2">
              <a:buClr>
                <a:schemeClr val="accent2"/>
              </a:buClr>
            </a:pPr>
            <a:r>
              <a:rPr lang="en-US"/>
              <a:t>Third level</a:t>
            </a:r>
          </a:p>
          <a:p>
            <a:pPr lvl="3">
              <a:buClr>
                <a:schemeClr val="accent2"/>
              </a:buClr>
            </a:pPr>
            <a:r>
              <a:rPr lang="en-US"/>
              <a:t>Fourth level</a:t>
            </a:r>
          </a:p>
          <a:p>
            <a:pPr lvl="4">
              <a:buClr>
                <a:schemeClr val="accent2"/>
              </a:buClr>
            </a:pPr>
            <a:r>
              <a:rPr lang="en-US"/>
              <a:t>Fifth level</a:t>
            </a:r>
            <a:endParaRPr lang="en-IN" dirty="0"/>
          </a:p>
        </p:txBody>
      </p:sp>
      <p:sp>
        <p:nvSpPr>
          <p:cNvPr id="24" name="Text Placeholder 4" title="Subtitle">
            <a:extLst>
              <a:ext uri="{FF2B5EF4-FFF2-40B4-BE49-F238E27FC236}">
                <a16:creationId xmlns:a16="http://schemas.microsoft.com/office/drawing/2014/main" xmlns=""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dirty="0"/>
              <a:t>CLICK TO SUBTITLE STYLE</a:t>
            </a:r>
          </a:p>
        </p:txBody>
      </p:sp>
      <p:sp>
        <p:nvSpPr>
          <p:cNvPr id="25" name="TextBox 24">
            <a:extLst>
              <a:ext uri="{FF2B5EF4-FFF2-40B4-BE49-F238E27FC236}">
                <a16:creationId xmlns:a16="http://schemas.microsoft.com/office/drawing/2014/main" xmlns=""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accent1"/>
                </a:solidFill>
                <a:latin typeface="Arial Black" panose="020B0A04020102020204" pitchFamily="34" charset="0"/>
              </a:rPr>
              <a:t>FR</a:t>
            </a:r>
            <a:endParaRPr lang="en-IN" sz="3400" b="1" dirty="0">
              <a:solidFill>
                <a:schemeClr val="accent1"/>
              </a:solidFill>
              <a:latin typeface="Arial Black" panose="020B0A04020102020204" pitchFamily="34" charset="0"/>
            </a:endParaRPr>
          </a:p>
        </p:txBody>
      </p:sp>
      <p:sp>
        <p:nvSpPr>
          <p:cNvPr id="36" name="Parallelogram 35">
            <a:extLst>
              <a:ext uri="{FF2B5EF4-FFF2-40B4-BE49-F238E27FC236}">
                <a16:creationId xmlns:a16="http://schemas.microsoft.com/office/drawing/2014/main" xmlns="" id="{4EBB76E7-943E-4038-B700-114F66FBC609}"/>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xmlns="" id="{03E79E9C-D961-6E47-A5C6-57689BAFF243}"/>
              </a:ext>
            </a:extLst>
          </p:cNvPr>
          <p:cNvSpPr>
            <a:spLocks noGrp="1"/>
          </p:cNvSpPr>
          <p:nvPr>
            <p:ph type="ftr" sz="quarter" idx="17"/>
          </p:nvPr>
        </p:nvSpPr>
        <p:spPr/>
        <p:txBody>
          <a:bodyPr/>
          <a:lstStyle>
            <a:lvl1pPr algn="l">
              <a:defRPr/>
            </a:lvl1pPr>
          </a:lstStyle>
          <a:p>
            <a:r>
              <a:rPr lang="en-IN" dirty="0"/>
              <a:t>Add a footer</a:t>
            </a:r>
          </a:p>
        </p:txBody>
      </p:sp>
      <p:sp>
        <p:nvSpPr>
          <p:cNvPr id="3" name="Slide Number Placeholder 2">
            <a:extLst>
              <a:ext uri="{FF2B5EF4-FFF2-40B4-BE49-F238E27FC236}">
                <a16:creationId xmlns:a16="http://schemas.microsoft.com/office/drawing/2014/main" xmlns="" id="{B08BE157-60F2-194D-8C13-4AE120FC9EDE}"/>
              </a:ext>
            </a:extLst>
          </p:cNvPr>
          <p:cNvSpPr>
            <a:spLocks noGrp="1"/>
          </p:cNvSpPr>
          <p:nvPr>
            <p:ph type="sldNum" sz="quarter" idx="18"/>
          </p:nvPr>
        </p:nvSpPr>
        <p:spPr/>
        <p:txBody>
          <a:bodyPr/>
          <a:lstStyle/>
          <a:p>
            <a:fld id="{8699F50C-BE38-4BD0-BA84-9B090E1F2B9B}" type="slidenum">
              <a:rPr lang="en-IN" smtClean="0"/>
              <a:t>‹#›</a:t>
            </a:fld>
            <a:endParaRPr lang="en-IN" dirty="0"/>
          </a:p>
        </p:txBody>
      </p:sp>
      <p:sp>
        <p:nvSpPr>
          <p:cNvPr id="27" name="Title 1" title="Title ">
            <a:extLst>
              <a:ext uri="{FF2B5EF4-FFF2-40B4-BE49-F238E27FC236}">
                <a16:creationId xmlns:a16="http://schemas.microsoft.com/office/drawing/2014/main" xmlns=""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anchor="b">
            <a:normAutofit/>
          </a:bodyPr>
          <a:lstStyle>
            <a:lvl1pPr>
              <a:defRPr sz="4400" b="1">
                <a:solidFill>
                  <a:schemeClr val="accent1"/>
                </a:solidFill>
              </a:defRPr>
            </a:lvl1pPr>
          </a:lstStyle>
          <a:p>
            <a:r>
              <a:rPr lang="en-US" dirty="0"/>
              <a:t>Click to Edit Master Title Style </a:t>
            </a:r>
            <a:endParaRPr lang="en-IN" dirty="0"/>
          </a:p>
        </p:txBody>
      </p:sp>
    </p:spTree>
    <p:extLst>
      <p:ext uri="{BB962C8B-B14F-4D97-AF65-F5344CB8AC3E}">
        <p14:creationId xmlns:p14="http://schemas.microsoft.com/office/powerpoint/2010/main" val="325654026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xmlns="" id="{A4F49194-9068-41AA-B460-962319BF96A4}"/>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accent1"/>
                </a:solidFill>
                <a:latin typeface="Arial Black" panose="020B0A04020102020204" pitchFamily="34" charset="0"/>
              </a:rPr>
              <a:t>FR</a:t>
            </a:r>
            <a:endParaRPr lang="en-IN" sz="3400" b="1" dirty="0">
              <a:solidFill>
                <a:schemeClr val="accent1"/>
              </a:solidFill>
              <a:latin typeface="Arial Black" panose="020B0A04020102020204" pitchFamily="34" charset="0"/>
            </a:endParaRPr>
          </a:p>
        </p:txBody>
      </p:sp>
      <p:grpSp>
        <p:nvGrpSpPr>
          <p:cNvPr id="28" name="Group 27">
            <a:extLst>
              <a:ext uri="{FF2B5EF4-FFF2-40B4-BE49-F238E27FC236}">
                <a16:creationId xmlns:a16="http://schemas.microsoft.com/office/drawing/2014/main" xmlns="" id="{5806E656-313A-47B1-B381-D004200F7A01}"/>
              </a:ext>
            </a:extLst>
          </p:cNvPr>
          <p:cNvGrpSpPr/>
          <p:nvPr userDrawn="1"/>
        </p:nvGrpSpPr>
        <p:grpSpPr>
          <a:xfrm flipH="1">
            <a:off x="7561328" y="0"/>
            <a:ext cx="4831840" cy="3541007"/>
            <a:chOff x="-192127" y="-2"/>
            <a:chExt cx="4831840" cy="3367272"/>
          </a:xfrm>
        </p:grpSpPr>
        <p:sp>
          <p:nvSpPr>
            <p:cNvPr id="29" name="Diagonal Stripe 28">
              <a:extLst>
                <a:ext uri="{FF2B5EF4-FFF2-40B4-BE49-F238E27FC236}">
                  <a16:creationId xmlns:a16="http://schemas.microsoft.com/office/drawing/2014/main" xmlns="" id="{65F8E2DA-4BB4-4421-9172-A11AF38DFEF4}"/>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30" name="Straight Connector 29">
              <a:extLst>
                <a:ext uri="{FF2B5EF4-FFF2-40B4-BE49-F238E27FC236}">
                  <a16:creationId xmlns:a16="http://schemas.microsoft.com/office/drawing/2014/main" xmlns="" id="{6EDB47F2-B6A7-40B4-8A2C-06719F75C085}"/>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Parallelogram 30">
              <a:extLst>
                <a:ext uri="{FF2B5EF4-FFF2-40B4-BE49-F238E27FC236}">
                  <a16:creationId xmlns:a16="http://schemas.microsoft.com/office/drawing/2014/main" xmlns="" id="{B188E7A9-2351-4B68-98B8-10099CB39CD2}"/>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33" name="Parallelogram 32">
            <a:extLst>
              <a:ext uri="{FF2B5EF4-FFF2-40B4-BE49-F238E27FC236}">
                <a16:creationId xmlns:a16="http://schemas.microsoft.com/office/drawing/2014/main" xmlns="" id="{F088C182-BF10-45B2-B159-7702E00D31D4}"/>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34" name="Text Placeholder 4" title="Subtitle">
            <a:extLst>
              <a:ext uri="{FF2B5EF4-FFF2-40B4-BE49-F238E27FC236}">
                <a16:creationId xmlns:a16="http://schemas.microsoft.com/office/drawing/2014/main" xmlns="" id="{FB561B16-2788-452A-B7AF-A482256DCDF2}"/>
              </a:ext>
            </a:extLst>
          </p:cNvPr>
          <p:cNvSpPr>
            <a:spLocks noGrp="1"/>
          </p:cNvSpPr>
          <p:nvPr>
            <p:ph type="body" sz="quarter" idx="16" hasCustomPrompt="1"/>
          </p:nvPr>
        </p:nvSpPr>
        <p:spPr>
          <a:xfrm>
            <a:off x="520493" y="1376932"/>
            <a:ext cx="7368596"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dirty="0"/>
              <a:t>CLICK TO SUBTITLE STYLE</a:t>
            </a:r>
          </a:p>
        </p:txBody>
      </p:sp>
      <p:sp>
        <p:nvSpPr>
          <p:cNvPr id="2" name="Footer Placeholder 1">
            <a:extLst>
              <a:ext uri="{FF2B5EF4-FFF2-40B4-BE49-F238E27FC236}">
                <a16:creationId xmlns:a16="http://schemas.microsoft.com/office/drawing/2014/main" xmlns="" id="{D6990C03-1647-2044-B335-6F5F19E4E5FC}"/>
              </a:ext>
            </a:extLst>
          </p:cNvPr>
          <p:cNvSpPr>
            <a:spLocks noGrp="1"/>
          </p:cNvSpPr>
          <p:nvPr>
            <p:ph type="ftr" sz="quarter" idx="17"/>
          </p:nvPr>
        </p:nvSpPr>
        <p:spPr/>
        <p:txBody>
          <a:bodyPr/>
          <a:lstStyle/>
          <a:p>
            <a:r>
              <a:rPr lang="en-IN" dirty="0"/>
              <a:t>Add a footer</a:t>
            </a:r>
          </a:p>
        </p:txBody>
      </p:sp>
      <p:sp>
        <p:nvSpPr>
          <p:cNvPr id="3" name="Slide Number Placeholder 2">
            <a:extLst>
              <a:ext uri="{FF2B5EF4-FFF2-40B4-BE49-F238E27FC236}">
                <a16:creationId xmlns:a16="http://schemas.microsoft.com/office/drawing/2014/main" xmlns="" id="{4F03A7CC-E6DC-1544-BE55-15EC1718B77C}"/>
              </a:ext>
            </a:extLst>
          </p:cNvPr>
          <p:cNvSpPr>
            <a:spLocks noGrp="1"/>
          </p:cNvSpPr>
          <p:nvPr>
            <p:ph type="sldNum" sz="quarter" idx="18"/>
          </p:nvPr>
        </p:nvSpPr>
        <p:spPr/>
        <p:txBody>
          <a:bodyPr/>
          <a:lstStyle/>
          <a:p>
            <a:fld id="{8699F50C-BE38-4BD0-BA84-9B090E1F2B9B}" type="slidenum">
              <a:rPr lang="en-IN" smtClean="0"/>
              <a:t>‹#›</a:t>
            </a:fld>
            <a:endParaRPr lang="en-IN" dirty="0"/>
          </a:p>
        </p:txBody>
      </p:sp>
      <p:sp>
        <p:nvSpPr>
          <p:cNvPr id="17" name="Title 1" title="Title ">
            <a:extLst>
              <a:ext uri="{FF2B5EF4-FFF2-40B4-BE49-F238E27FC236}">
                <a16:creationId xmlns:a16="http://schemas.microsoft.com/office/drawing/2014/main" xmlns="" id="{BDEC780E-6412-1344-A62E-6B84E9CCB678}"/>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accent1"/>
                </a:solidFill>
              </a:defRPr>
            </a:lvl1pPr>
          </a:lstStyle>
          <a:p>
            <a:r>
              <a:rPr lang="en-US" dirty="0"/>
              <a:t>Click to Edit Master Title Style </a:t>
            </a:r>
            <a:endParaRPr lang="en-IN" dirty="0"/>
          </a:p>
        </p:txBody>
      </p:sp>
      <p:sp>
        <p:nvSpPr>
          <p:cNvPr id="5" name="Text Placeholder 4">
            <a:extLst>
              <a:ext uri="{FF2B5EF4-FFF2-40B4-BE49-F238E27FC236}">
                <a16:creationId xmlns:a16="http://schemas.microsoft.com/office/drawing/2014/main" xmlns="" id="{2C82AC85-33B6-2B49-8BF4-08414444375C}"/>
              </a:ext>
            </a:extLst>
          </p:cNvPr>
          <p:cNvSpPr>
            <a:spLocks noGrp="1"/>
          </p:cNvSpPr>
          <p:nvPr>
            <p:ph type="body" sz="quarter" idx="19" hasCustomPrompt="1"/>
          </p:nvPr>
        </p:nvSpPr>
        <p:spPr>
          <a:xfrm>
            <a:off x="531814" y="2005762"/>
            <a:ext cx="5225764" cy="4083888"/>
          </a:xfrm>
          <a:prstGeom prst="rect">
            <a:avLst/>
          </a:prstGeom>
        </p:spPr>
        <p:txBody>
          <a:bodyPr/>
          <a:lstStyle>
            <a:lvl1pPr marL="0" indent="0">
              <a:buNone/>
              <a:defRPr sz="2400">
                <a:solidFill>
                  <a:schemeClr val="tx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Text here</a:t>
            </a:r>
          </a:p>
        </p:txBody>
      </p:sp>
      <p:sp>
        <p:nvSpPr>
          <p:cNvPr id="20" name="Chart Placeholder 2" title="Chart">
            <a:extLst>
              <a:ext uri="{FF2B5EF4-FFF2-40B4-BE49-F238E27FC236}">
                <a16:creationId xmlns:a16="http://schemas.microsoft.com/office/drawing/2014/main" xmlns="" id="{0EF0FD2A-B62A-4931-846D-2602DED26606}"/>
              </a:ext>
            </a:extLst>
          </p:cNvPr>
          <p:cNvSpPr>
            <a:spLocks noGrp="1"/>
          </p:cNvSpPr>
          <p:nvPr>
            <p:ph type="chart" sz="quarter" idx="10"/>
          </p:nvPr>
        </p:nvSpPr>
        <p:spPr>
          <a:xfrm>
            <a:off x="5796114" y="2005762"/>
            <a:ext cx="5719397" cy="4084470"/>
          </a:xfrm>
          <a:prstGeom prst="rect">
            <a:avLst/>
          </a:prstGeom>
        </p:spPr>
        <p:txBody>
          <a:bodyPr vert="horz" lIns="91420" tIns="45710" rIns="91420" bIns="45710">
            <a:noAutofit/>
          </a:bodyPr>
          <a:lstStyle>
            <a:lvl1pPr marL="0" indent="0" algn="ctr">
              <a:buNone/>
              <a:defRPr sz="2000" b="0" i="0">
                <a:solidFill>
                  <a:schemeClr val="tx1"/>
                </a:solidFill>
                <a:latin typeface="+mn-lt"/>
                <a:cs typeface="CiscoSans ExtraLight"/>
              </a:defRPr>
            </a:lvl1pPr>
          </a:lstStyle>
          <a:p>
            <a:pPr lvl="0"/>
            <a:r>
              <a:rPr lang="en-US" noProof="0"/>
              <a:t>Click icon to add chart</a:t>
            </a:r>
            <a:endParaRPr lang="en-US" noProof="0" dirty="0"/>
          </a:p>
        </p:txBody>
      </p:sp>
    </p:spTree>
    <p:extLst>
      <p:ext uri="{BB962C8B-B14F-4D97-AF65-F5344CB8AC3E}">
        <p14:creationId xmlns:p14="http://schemas.microsoft.com/office/powerpoint/2010/main" val="2200477079"/>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Table Placeholder 11" title="Table">
            <a:extLst>
              <a:ext uri="{FF2B5EF4-FFF2-40B4-BE49-F238E27FC236}">
                <a16:creationId xmlns:a16="http://schemas.microsoft.com/office/drawing/2014/main" xmlns="" id="{7CD3E31F-0AF8-4EB8-B6FA-BD95A2EDA63B}"/>
              </a:ext>
            </a:extLst>
          </p:cNvPr>
          <p:cNvSpPr>
            <a:spLocks noGrp="1"/>
          </p:cNvSpPr>
          <p:nvPr>
            <p:ph type="tbl" sz="quarter" idx="12"/>
          </p:nvPr>
        </p:nvSpPr>
        <p:spPr>
          <a:xfrm>
            <a:off x="531378" y="2664803"/>
            <a:ext cx="10993375" cy="3433180"/>
          </a:xfrm>
          <a:prstGeom prst="rect">
            <a:avLst/>
          </a:prstGeom>
        </p:spPr>
        <p:txBody>
          <a:bodyPr lIns="91420" tIns="45710" rIns="91420" bIns="45710">
            <a:noAutofit/>
          </a:bodyPr>
          <a:lstStyle>
            <a:lvl1pPr marL="0" indent="0" algn="ctr">
              <a:buNone/>
              <a:defRPr sz="2000" baseline="0">
                <a:solidFill>
                  <a:schemeClr val="tx1"/>
                </a:solidFill>
                <a:latin typeface="+mn-lt"/>
              </a:defRPr>
            </a:lvl1pPr>
          </a:lstStyle>
          <a:p>
            <a:pPr lvl="0"/>
            <a:r>
              <a:rPr lang="en-US" noProof="0"/>
              <a:t>Click icon to add table</a:t>
            </a:r>
            <a:endParaRPr lang="en-GB" noProof="0" dirty="0"/>
          </a:p>
        </p:txBody>
      </p:sp>
      <p:sp>
        <p:nvSpPr>
          <p:cNvPr id="16" name="TextBox 15">
            <a:extLst>
              <a:ext uri="{FF2B5EF4-FFF2-40B4-BE49-F238E27FC236}">
                <a16:creationId xmlns:a16="http://schemas.microsoft.com/office/drawing/2014/main" xmlns="" id="{B84020D1-D35E-497E-97F1-84A6EA9D048E}"/>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accent1"/>
                </a:solidFill>
                <a:latin typeface="Arial Black" panose="020B0A04020102020204" pitchFamily="34" charset="0"/>
              </a:rPr>
              <a:t>FR</a:t>
            </a:r>
            <a:endParaRPr lang="en-IN" sz="3400" b="1" dirty="0">
              <a:solidFill>
                <a:schemeClr val="accent1"/>
              </a:solidFill>
              <a:latin typeface="Arial Black" panose="020B0A04020102020204" pitchFamily="34" charset="0"/>
            </a:endParaRPr>
          </a:p>
        </p:txBody>
      </p:sp>
      <p:grpSp>
        <p:nvGrpSpPr>
          <p:cNvPr id="26" name="Group 25">
            <a:extLst>
              <a:ext uri="{FF2B5EF4-FFF2-40B4-BE49-F238E27FC236}">
                <a16:creationId xmlns:a16="http://schemas.microsoft.com/office/drawing/2014/main" xmlns="" id="{36C8A74F-FDDF-48E8-AC2B-A5BD59D7D6A3}"/>
              </a:ext>
            </a:extLst>
          </p:cNvPr>
          <p:cNvGrpSpPr/>
          <p:nvPr userDrawn="1"/>
        </p:nvGrpSpPr>
        <p:grpSpPr>
          <a:xfrm flipH="1">
            <a:off x="7561328" y="0"/>
            <a:ext cx="4831840" cy="3541007"/>
            <a:chOff x="-192127" y="-2"/>
            <a:chExt cx="4831840" cy="3367272"/>
          </a:xfrm>
        </p:grpSpPr>
        <p:sp>
          <p:nvSpPr>
            <p:cNvPr id="27" name="Diagonal Stripe 26">
              <a:extLst>
                <a:ext uri="{FF2B5EF4-FFF2-40B4-BE49-F238E27FC236}">
                  <a16:creationId xmlns:a16="http://schemas.microsoft.com/office/drawing/2014/main" xmlns="" id="{2D5247F3-E6EB-4003-B1FD-F6200F0738E5}"/>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xmlns="" id="{E9B7D995-9FB8-4461-8AAA-FA8B9A145B6B}"/>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Parallelogram 32">
              <a:extLst>
                <a:ext uri="{FF2B5EF4-FFF2-40B4-BE49-F238E27FC236}">
                  <a16:creationId xmlns:a16="http://schemas.microsoft.com/office/drawing/2014/main" xmlns="" id="{849B962F-68BC-4B89-B4D8-D862517534DF}"/>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36" name="Parallelogram 35">
            <a:extLst>
              <a:ext uri="{FF2B5EF4-FFF2-40B4-BE49-F238E27FC236}">
                <a16:creationId xmlns:a16="http://schemas.microsoft.com/office/drawing/2014/main" xmlns="" id="{8006416B-866C-47E5-8480-109B40F9EAA9}"/>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sp>
        <p:nvSpPr>
          <p:cNvPr id="37" name="Text Placeholder 4" title="Subtitle">
            <a:extLst>
              <a:ext uri="{FF2B5EF4-FFF2-40B4-BE49-F238E27FC236}">
                <a16:creationId xmlns:a16="http://schemas.microsoft.com/office/drawing/2014/main" xmlns="" id="{FE79FAE9-2A8C-46BA-8738-44CBCF7294A9}"/>
              </a:ext>
            </a:extLst>
          </p:cNvPr>
          <p:cNvSpPr>
            <a:spLocks noGrp="1"/>
          </p:cNvSpPr>
          <p:nvPr>
            <p:ph type="body" sz="quarter" idx="16" hasCustomPrompt="1"/>
          </p:nvPr>
        </p:nvSpPr>
        <p:spPr>
          <a:xfrm>
            <a:off x="520493" y="1376932"/>
            <a:ext cx="7368596"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dirty="0"/>
              <a:t>CLICK TO SUBTITLE STYLE</a:t>
            </a:r>
          </a:p>
        </p:txBody>
      </p:sp>
      <p:sp>
        <p:nvSpPr>
          <p:cNvPr id="2" name="Footer Placeholder 1">
            <a:extLst>
              <a:ext uri="{FF2B5EF4-FFF2-40B4-BE49-F238E27FC236}">
                <a16:creationId xmlns:a16="http://schemas.microsoft.com/office/drawing/2014/main" xmlns="" id="{5750A33E-CEFE-4D43-9554-513B01B1D3D9}"/>
              </a:ext>
            </a:extLst>
          </p:cNvPr>
          <p:cNvSpPr>
            <a:spLocks noGrp="1"/>
          </p:cNvSpPr>
          <p:nvPr>
            <p:ph type="ftr" sz="quarter" idx="17"/>
          </p:nvPr>
        </p:nvSpPr>
        <p:spPr/>
        <p:txBody>
          <a:bodyPr/>
          <a:lstStyle/>
          <a:p>
            <a:r>
              <a:rPr lang="en-IN" dirty="0"/>
              <a:t>Add a footer</a:t>
            </a:r>
          </a:p>
        </p:txBody>
      </p:sp>
      <p:sp>
        <p:nvSpPr>
          <p:cNvPr id="3" name="Slide Number Placeholder 2">
            <a:extLst>
              <a:ext uri="{FF2B5EF4-FFF2-40B4-BE49-F238E27FC236}">
                <a16:creationId xmlns:a16="http://schemas.microsoft.com/office/drawing/2014/main" xmlns="" id="{4A960C75-8FA7-5740-9388-2B5112B2C5B9}"/>
              </a:ext>
            </a:extLst>
          </p:cNvPr>
          <p:cNvSpPr>
            <a:spLocks noGrp="1"/>
          </p:cNvSpPr>
          <p:nvPr>
            <p:ph type="sldNum" sz="quarter" idx="18"/>
          </p:nvPr>
        </p:nvSpPr>
        <p:spPr/>
        <p:txBody>
          <a:bodyPr/>
          <a:lstStyle/>
          <a:p>
            <a:fld id="{8699F50C-BE38-4BD0-BA84-9B090E1F2B9B}" type="slidenum">
              <a:rPr lang="en-IN" smtClean="0"/>
              <a:t>‹#›</a:t>
            </a:fld>
            <a:endParaRPr lang="en-IN" dirty="0"/>
          </a:p>
        </p:txBody>
      </p:sp>
      <p:sp>
        <p:nvSpPr>
          <p:cNvPr id="17" name="Title 1" title="Title ">
            <a:extLst>
              <a:ext uri="{FF2B5EF4-FFF2-40B4-BE49-F238E27FC236}">
                <a16:creationId xmlns:a16="http://schemas.microsoft.com/office/drawing/2014/main" xmlns="" id="{0F525D04-A814-7A4D-9732-11097EA76257}"/>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accent1"/>
                </a:solidFill>
              </a:defRPr>
            </a:lvl1pPr>
          </a:lstStyle>
          <a:p>
            <a:r>
              <a:rPr lang="en-US" dirty="0"/>
              <a:t>Click to Edit Master Title Style </a:t>
            </a:r>
            <a:endParaRPr lang="en-IN" dirty="0"/>
          </a:p>
        </p:txBody>
      </p:sp>
    </p:spTree>
    <p:extLst>
      <p:ext uri="{BB962C8B-B14F-4D97-AF65-F5344CB8AC3E}">
        <p14:creationId xmlns:p14="http://schemas.microsoft.com/office/powerpoint/2010/main" val="3415060917"/>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xmlns="" id="{79ED029D-F488-47E5-B064-0E35B31D23A5}"/>
              </a:ext>
            </a:extLst>
          </p:cNvPr>
          <p:cNvSpPr/>
          <p:nvPr userDrawn="1"/>
        </p:nvSpPr>
        <p:spPr>
          <a:xfrm flipV="1">
            <a:off x="0" y="-5"/>
            <a:ext cx="11747500" cy="629920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Picture Placeholder 31" title="Image">
            <a:extLst>
              <a:ext uri="{FF2B5EF4-FFF2-40B4-BE49-F238E27FC236}">
                <a16:creationId xmlns:a16="http://schemas.microsoft.com/office/drawing/2014/main" xmlns="" id="{D683190A-95C6-428D-AEE4-FC8350C3246D}"/>
              </a:ext>
            </a:extLst>
          </p:cNvPr>
          <p:cNvSpPr>
            <a:spLocks noGrp="1"/>
          </p:cNvSpPr>
          <p:nvPr>
            <p:ph type="pic" sz="quarter" idx="13" hasCustomPrompt="1"/>
          </p:nvPr>
        </p:nvSpPr>
        <p:spPr>
          <a:xfrm>
            <a:off x="359229" y="326570"/>
            <a:ext cx="11473542" cy="6204859"/>
          </a:xfrm>
          <a:prstGeom prst="rect">
            <a:avLst/>
          </a:prstGeom>
          <a:solidFill>
            <a:schemeClr val="bg1">
              <a:lumMod val="85000"/>
            </a:schemeClr>
          </a:solidFill>
        </p:spPr>
        <p:txBody>
          <a:bodyPr lIns="0" tIns="0" anchor="ctr"/>
          <a:lstStyle>
            <a:lvl1pPr marL="0" indent="0" algn="ctr">
              <a:buNone/>
              <a:defRPr sz="1100" i="1">
                <a:latin typeface="Times New Roman" panose="02020603050405020304" pitchFamily="18" charset="0"/>
                <a:cs typeface="Times New Roman" panose="02020603050405020304" pitchFamily="18" charset="0"/>
              </a:defRPr>
            </a:lvl1pPr>
          </a:lstStyle>
          <a:p>
            <a:r>
              <a:rPr lang="en-ZA" dirty="0"/>
              <a:t>Insert or Drag and Drop Image Here</a:t>
            </a:r>
          </a:p>
        </p:txBody>
      </p:sp>
      <p:cxnSp>
        <p:nvCxnSpPr>
          <p:cNvPr id="6" name="Straight Connector 5">
            <a:extLst>
              <a:ext uri="{FF2B5EF4-FFF2-40B4-BE49-F238E27FC236}">
                <a16:creationId xmlns:a16="http://schemas.microsoft.com/office/drawing/2014/main" xmlns="" id="{F78F4957-6DDE-40CE-9D33-00B1434FA085}"/>
              </a:ext>
            </a:extLst>
          </p:cNvPr>
          <p:cNvCxnSpPr>
            <a:cxnSpLocks/>
          </p:cNvCxnSpPr>
          <p:nvPr userDrawn="1"/>
        </p:nvCxnSpPr>
        <p:spPr>
          <a:xfrm flipV="1">
            <a:off x="0" y="5344886"/>
            <a:ext cx="2362200" cy="12409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itle 1" title="Title ">
            <a:extLst>
              <a:ext uri="{FF2B5EF4-FFF2-40B4-BE49-F238E27FC236}">
                <a16:creationId xmlns:a16="http://schemas.microsoft.com/office/drawing/2014/main" xmlns="" id="{D9A8085F-72C4-4DFB-813E-C5666B0CCF3A}"/>
              </a:ext>
            </a:extLst>
          </p:cNvPr>
          <p:cNvSpPr>
            <a:spLocks noGrp="1"/>
          </p:cNvSpPr>
          <p:nvPr>
            <p:ph type="title" hasCustomPrompt="1"/>
          </p:nvPr>
        </p:nvSpPr>
        <p:spPr>
          <a:xfrm>
            <a:off x="359229" y="558802"/>
            <a:ext cx="8333222" cy="939798"/>
          </a:xfrm>
          <a:prstGeom prst="rect">
            <a:avLst/>
          </a:prstGeom>
          <a:solidFill>
            <a:schemeClr val="bg1">
              <a:alpha val="90000"/>
            </a:schemeClr>
          </a:solidFill>
        </p:spPr>
        <p:txBody>
          <a:bodyPr lIns="288000" anchor="ctr">
            <a:normAutofit/>
          </a:bodyPr>
          <a:lstStyle>
            <a:lvl1pPr>
              <a:defRPr sz="3600" b="1">
                <a:solidFill>
                  <a:schemeClr val="tx1"/>
                </a:solidFill>
              </a:defRPr>
            </a:lvl1pPr>
          </a:lstStyle>
          <a:p>
            <a:r>
              <a:rPr lang="en-US" dirty="0"/>
              <a:t>Add Caption Here</a:t>
            </a:r>
            <a:endParaRPr lang="en-IN" dirty="0"/>
          </a:p>
        </p:txBody>
      </p:sp>
    </p:spTree>
    <p:extLst>
      <p:ext uri="{BB962C8B-B14F-4D97-AF65-F5344CB8AC3E}">
        <p14:creationId xmlns:p14="http://schemas.microsoft.com/office/powerpoint/2010/main" val="4237576771"/>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title="Title">
            <a:extLst>
              <a:ext uri="{FF2B5EF4-FFF2-40B4-BE49-F238E27FC236}">
                <a16:creationId xmlns:a16="http://schemas.microsoft.com/office/drawing/2014/main" xmlns="" id="{A648E0EA-49ED-4F2D-A107-8FCE6301FC88}"/>
              </a:ext>
            </a:extLst>
          </p:cNvPr>
          <p:cNvSpPr>
            <a:spLocks noGrp="1"/>
          </p:cNvSpPr>
          <p:nvPr>
            <p:ph type="ctrTitle" hasCustomPrompt="1"/>
          </p:nvPr>
        </p:nvSpPr>
        <p:spPr>
          <a:xfrm>
            <a:off x="6375721" y="1821022"/>
            <a:ext cx="4853573" cy="1616252"/>
          </a:xfrm>
          <a:prstGeom prst="rect">
            <a:avLst/>
          </a:prstGeom>
        </p:spPr>
        <p:txBody>
          <a:bodyPr anchor="b">
            <a:normAutofit/>
          </a:bodyPr>
          <a:lstStyle>
            <a:lvl1pPr algn="l">
              <a:defRPr sz="4300" b="1">
                <a:solidFill>
                  <a:schemeClr val="accent1"/>
                </a:solidFill>
              </a:defRPr>
            </a:lvl1pPr>
          </a:lstStyle>
          <a:p>
            <a:r>
              <a:rPr lang="en-IN" dirty="0"/>
              <a:t>Click To Edit Master Title Style</a:t>
            </a:r>
            <a:endParaRPr lang="en-US" dirty="0"/>
          </a:p>
        </p:txBody>
      </p:sp>
      <p:sp>
        <p:nvSpPr>
          <p:cNvPr id="9" name="Text Placeholder 3">
            <a:extLst>
              <a:ext uri="{FF2B5EF4-FFF2-40B4-BE49-F238E27FC236}">
                <a16:creationId xmlns:a16="http://schemas.microsoft.com/office/drawing/2014/main" xmlns="" id="{A488AB73-8058-4FB5-9619-FCECCA9F3941}"/>
              </a:ext>
            </a:extLst>
          </p:cNvPr>
          <p:cNvSpPr>
            <a:spLocks noGrp="1"/>
          </p:cNvSpPr>
          <p:nvPr>
            <p:ph type="body" sz="quarter" idx="15" hasCustomPrompt="1"/>
          </p:nvPr>
        </p:nvSpPr>
        <p:spPr>
          <a:xfrm>
            <a:off x="6822929" y="3461163"/>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ZA" dirty="0"/>
              <a:t>Name</a:t>
            </a:r>
          </a:p>
        </p:txBody>
      </p:sp>
      <p:sp>
        <p:nvSpPr>
          <p:cNvPr id="10" name="Text Placeholder 4">
            <a:extLst>
              <a:ext uri="{FF2B5EF4-FFF2-40B4-BE49-F238E27FC236}">
                <a16:creationId xmlns:a16="http://schemas.microsoft.com/office/drawing/2014/main" xmlns="" id="{359BE165-3EB5-4C11-8B53-6E98C0BC2E65}"/>
              </a:ext>
            </a:extLst>
          </p:cNvPr>
          <p:cNvSpPr>
            <a:spLocks noGrp="1"/>
          </p:cNvSpPr>
          <p:nvPr>
            <p:ph type="body" sz="quarter" idx="16" hasCustomPrompt="1"/>
          </p:nvPr>
        </p:nvSpPr>
        <p:spPr>
          <a:xfrm>
            <a:off x="6822929" y="3839451"/>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ZA" dirty="0"/>
              <a:t>Phone Number</a:t>
            </a:r>
          </a:p>
        </p:txBody>
      </p:sp>
      <p:sp>
        <p:nvSpPr>
          <p:cNvPr id="11" name="Text Placeholder 5">
            <a:extLst>
              <a:ext uri="{FF2B5EF4-FFF2-40B4-BE49-F238E27FC236}">
                <a16:creationId xmlns:a16="http://schemas.microsoft.com/office/drawing/2014/main" xmlns="" id="{79D05293-35AD-495F-A7AE-942398090B15}"/>
              </a:ext>
            </a:extLst>
          </p:cNvPr>
          <p:cNvSpPr>
            <a:spLocks noGrp="1"/>
          </p:cNvSpPr>
          <p:nvPr>
            <p:ph type="body" sz="quarter" idx="17" hasCustomPrompt="1"/>
          </p:nvPr>
        </p:nvSpPr>
        <p:spPr>
          <a:xfrm>
            <a:off x="6822928" y="4216669"/>
            <a:ext cx="3445783" cy="289070"/>
          </a:xfrm>
          <a:prstGeom prst="rect">
            <a:avLst/>
          </a:prstGeom>
        </p:spPr>
        <p:txBody>
          <a:bodyPr/>
          <a:lstStyle>
            <a:lvl1pPr marL="0" indent="0">
              <a:buNone/>
              <a:defRPr sz="1800">
                <a:latin typeface="+mn-lt"/>
                <a:cs typeface="Calibri Light" panose="020F0302020204030204" pitchFamily="34" charset="0"/>
              </a:defRPr>
            </a:lvl1pPr>
          </a:lstStyle>
          <a:p>
            <a:r>
              <a:rPr lang="en-ZA" dirty="0"/>
              <a:t>Email </a:t>
            </a:r>
          </a:p>
        </p:txBody>
      </p:sp>
      <p:sp>
        <p:nvSpPr>
          <p:cNvPr id="13" name="Text Placeholder 21">
            <a:extLst>
              <a:ext uri="{FF2B5EF4-FFF2-40B4-BE49-F238E27FC236}">
                <a16:creationId xmlns:a16="http://schemas.microsoft.com/office/drawing/2014/main" xmlns="" id="{997A03F2-8D8A-4425-9F56-66DB33CE11A1}"/>
              </a:ext>
            </a:extLst>
          </p:cNvPr>
          <p:cNvSpPr>
            <a:spLocks noGrp="1"/>
          </p:cNvSpPr>
          <p:nvPr>
            <p:ph type="body" sz="quarter" idx="18" hasCustomPrompt="1"/>
          </p:nvPr>
        </p:nvSpPr>
        <p:spPr>
          <a:xfrm>
            <a:off x="6822929" y="4594957"/>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ZA" dirty="0"/>
              <a:t>Company Website</a:t>
            </a:r>
          </a:p>
        </p:txBody>
      </p:sp>
      <p:sp>
        <p:nvSpPr>
          <p:cNvPr id="14" name="Shape 4157">
            <a:extLst>
              <a:ext uri="{FF2B5EF4-FFF2-40B4-BE49-F238E27FC236}">
                <a16:creationId xmlns:a16="http://schemas.microsoft.com/office/drawing/2014/main" xmlns="" id="{A30A8F28-98F4-425F-A750-78192A157DF4}"/>
              </a:ext>
            </a:extLst>
          </p:cNvPr>
          <p:cNvSpPr/>
          <p:nvPr userDrawn="1"/>
        </p:nvSpPr>
        <p:spPr>
          <a:xfrm>
            <a:off x="6458938" y="3505247"/>
            <a:ext cx="258875" cy="258875"/>
          </a:xfrm>
          <a:custGeom>
            <a:avLst/>
            <a:gdLst/>
            <a:ahLst/>
            <a:cxnLst>
              <a:cxn ang="0">
                <a:pos x="wd2" y="hd2"/>
              </a:cxn>
              <a:cxn ang="5400000">
                <a:pos x="wd2" y="hd2"/>
              </a:cxn>
              <a:cxn ang="10800000">
                <a:pos x="wd2" y="hd2"/>
              </a:cxn>
              <a:cxn ang="16200000">
                <a:pos x="wd2" y="hd2"/>
              </a:cxn>
            </a:cxnLst>
            <a:rect l="0" t="0" r="r" b="b"/>
            <a:pathLst>
              <a:path w="21600" h="21600" extrusionOk="0">
                <a:moveTo>
                  <a:pt x="17958" y="17505"/>
                </a:moveTo>
                <a:cubicBezTo>
                  <a:pt x="17372" y="16944"/>
                  <a:pt x="16242" y="15945"/>
                  <a:pt x="15117" y="15413"/>
                </a:cubicBezTo>
                <a:cubicBezTo>
                  <a:pt x="14189" y="14975"/>
                  <a:pt x="13657" y="14531"/>
                  <a:pt x="13491" y="14057"/>
                </a:cubicBezTo>
                <a:cubicBezTo>
                  <a:pt x="13377" y="13728"/>
                  <a:pt x="13428" y="13351"/>
                  <a:pt x="13649" y="12904"/>
                </a:cubicBezTo>
                <a:cubicBezTo>
                  <a:pt x="13815" y="12567"/>
                  <a:pt x="13972" y="12286"/>
                  <a:pt x="14117" y="12028"/>
                </a:cubicBezTo>
                <a:cubicBezTo>
                  <a:pt x="14730" y="10934"/>
                  <a:pt x="15203" y="10145"/>
                  <a:pt x="15203" y="7348"/>
                </a:cubicBezTo>
                <a:cubicBezTo>
                  <a:pt x="15203" y="3162"/>
                  <a:pt x="12787" y="2951"/>
                  <a:pt x="12309" y="2951"/>
                </a:cubicBezTo>
                <a:cubicBezTo>
                  <a:pt x="11917" y="2951"/>
                  <a:pt x="11672" y="3037"/>
                  <a:pt x="11435" y="3121"/>
                </a:cubicBezTo>
                <a:cubicBezTo>
                  <a:pt x="11175" y="3213"/>
                  <a:pt x="10907" y="3309"/>
                  <a:pt x="10296" y="3319"/>
                </a:cubicBezTo>
                <a:cubicBezTo>
                  <a:pt x="9190" y="3337"/>
                  <a:pt x="6873" y="3375"/>
                  <a:pt x="6873" y="7226"/>
                </a:cubicBezTo>
                <a:cubicBezTo>
                  <a:pt x="6873" y="9919"/>
                  <a:pt x="7574" y="11156"/>
                  <a:pt x="8125" y="12150"/>
                </a:cubicBezTo>
                <a:cubicBezTo>
                  <a:pt x="8266" y="12404"/>
                  <a:pt x="8399" y="12645"/>
                  <a:pt x="8505" y="12885"/>
                </a:cubicBezTo>
                <a:cubicBezTo>
                  <a:pt x="8973" y="13949"/>
                  <a:pt x="8631" y="14693"/>
                  <a:pt x="7426" y="15224"/>
                </a:cubicBezTo>
                <a:cubicBezTo>
                  <a:pt x="5905" y="15897"/>
                  <a:pt x="5188" y="16247"/>
                  <a:pt x="3693" y="17562"/>
                </a:cubicBezTo>
                <a:cubicBezTo>
                  <a:pt x="2017" y="15800"/>
                  <a:pt x="982" y="13423"/>
                  <a:pt x="982" y="10800"/>
                </a:cubicBezTo>
                <a:cubicBezTo>
                  <a:pt x="982" y="5377"/>
                  <a:pt x="5377" y="982"/>
                  <a:pt x="10800" y="982"/>
                </a:cubicBezTo>
                <a:cubicBezTo>
                  <a:pt x="16223" y="982"/>
                  <a:pt x="20618" y="5377"/>
                  <a:pt x="20618" y="10800"/>
                </a:cubicBezTo>
                <a:cubicBezTo>
                  <a:pt x="20618" y="13395"/>
                  <a:pt x="19603" y="15749"/>
                  <a:pt x="17958" y="17505"/>
                </a:cubicBezTo>
                <a:moveTo>
                  <a:pt x="10800" y="20618"/>
                </a:moveTo>
                <a:cubicBezTo>
                  <a:pt x="8356" y="20618"/>
                  <a:pt x="6125" y="19720"/>
                  <a:pt x="4407" y="18242"/>
                </a:cubicBezTo>
                <a:cubicBezTo>
                  <a:pt x="5730" y="17084"/>
                  <a:pt x="6362" y="16767"/>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4"/>
                  <a:pt x="11763" y="4047"/>
                </a:cubicBezTo>
                <a:cubicBezTo>
                  <a:pt x="11964" y="3975"/>
                  <a:pt x="12086" y="3933"/>
                  <a:pt x="12309" y="3933"/>
                </a:cubicBezTo>
                <a:cubicBezTo>
                  <a:pt x="13218" y="3933"/>
                  <a:pt x="14221" y="4830"/>
                  <a:pt x="14221" y="7348"/>
                </a:cubicBezTo>
                <a:cubicBezTo>
                  <a:pt x="14221" y="9888"/>
                  <a:pt x="13840" y="10513"/>
                  <a:pt x="13261" y="11548"/>
                </a:cubicBezTo>
                <a:cubicBezTo>
                  <a:pt x="13108" y="11820"/>
                  <a:pt x="12943" y="12115"/>
                  <a:pt x="12768" y="12470"/>
                </a:cubicBezTo>
                <a:cubicBezTo>
                  <a:pt x="12430" y="13155"/>
                  <a:pt x="12362" y="13798"/>
                  <a:pt x="12565" y="14380"/>
                </a:cubicBezTo>
                <a:cubicBezTo>
                  <a:pt x="12825" y="15126"/>
                  <a:pt x="13502" y="15737"/>
                  <a:pt x="14696" y="16302"/>
                </a:cubicBezTo>
                <a:cubicBezTo>
                  <a:pt x="15675" y="16764"/>
                  <a:pt x="16700" y="17667"/>
                  <a:pt x="17251" y="18189"/>
                </a:cubicBezTo>
                <a:cubicBezTo>
                  <a:pt x="15525" y="19697"/>
                  <a:pt x="13272" y="20618"/>
                  <a:pt x="10800" y="20618"/>
                </a:cubicBezTo>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dirty="0"/>
          </a:p>
        </p:txBody>
      </p:sp>
      <p:sp>
        <p:nvSpPr>
          <p:cNvPr id="15" name="Shape 4186">
            <a:extLst>
              <a:ext uri="{FF2B5EF4-FFF2-40B4-BE49-F238E27FC236}">
                <a16:creationId xmlns:a16="http://schemas.microsoft.com/office/drawing/2014/main" xmlns="" id="{2F84D399-8148-4E86-A1E4-BE7D1D81383A}"/>
              </a:ext>
            </a:extLst>
          </p:cNvPr>
          <p:cNvSpPr/>
          <p:nvPr userDrawn="1"/>
        </p:nvSpPr>
        <p:spPr>
          <a:xfrm>
            <a:off x="6507622" y="3897986"/>
            <a:ext cx="161507" cy="296095"/>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dirty="0"/>
          </a:p>
        </p:txBody>
      </p:sp>
      <p:sp>
        <p:nvSpPr>
          <p:cNvPr id="19" name="Shape 4379">
            <a:extLst>
              <a:ext uri="{FF2B5EF4-FFF2-40B4-BE49-F238E27FC236}">
                <a16:creationId xmlns:a16="http://schemas.microsoft.com/office/drawing/2014/main" xmlns="" id="{E4408FF8-E342-42F8-BBE9-1220822B5E99}"/>
              </a:ext>
            </a:extLst>
          </p:cNvPr>
          <p:cNvSpPr/>
          <p:nvPr userDrawn="1"/>
        </p:nvSpPr>
        <p:spPr>
          <a:xfrm>
            <a:off x="6458938" y="4327945"/>
            <a:ext cx="258875" cy="188273"/>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dirty="0"/>
          </a:p>
        </p:txBody>
      </p:sp>
      <p:sp>
        <p:nvSpPr>
          <p:cNvPr id="20" name="Shape 4487">
            <a:extLst>
              <a:ext uri="{FF2B5EF4-FFF2-40B4-BE49-F238E27FC236}">
                <a16:creationId xmlns:a16="http://schemas.microsoft.com/office/drawing/2014/main" xmlns="" id="{11D27456-C005-4109-9E74-0B692200A0B3}"/>
              </a:ext>
            </a:extLst>
          </p:cNvPr>
          <p:cNvSpPr/>
          <p:nvPr userDrawn="1"/>
        </p:nvSpPr>
        <p:spPr>
          <a:xfrm>
            <a:off x="6471716" y="4650082"/>
            <a:ext cx="233318" cy="233318"/>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dirty="0"/>
          </a:p>
        </p:txBody>
      </p:sp>
      <p:sp>
        <p:nvSpPr>
          <p:cNvPr id="21" name="Right Triangle 20">
            <a:extLst>
              <a:ext uri="{FF2B5EF4-FFF2-40B4-BE49-F238E27FC236}">
                <a16:creationId xmlns:a16="http://schemas.microsoft.com/office/drawing/2014/main" xmlns="" id="{FDDD2B84-3CB9-4567-8C91-C538E8A1C89F}"/>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2" name="Straight Connector 21">
            <a:extLst>
              <a:ext uri="{FF2B5EF4-FFF2-40B4-BE49-F238E27FC236}">
                <a16:creationId xmlns:a16="http://schemas.microsoft.com/office/drawing/2014/main" xmlns="" id="{34EF3020-1476-41B1-9FE7-B476A25C53D3}"/>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B1B64EC3-B232-415D-8E27-EB3E24D13922}"/>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2261CE2F-F199-4242-AC6C-692676B81FF1}"/>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Picture Placeholder 24">
            <a:extLst>
              <a:ext uri="{FF2B5EF4-FFF2-40B4-BE49-F238E27FC236}">
                <a16:creationId xmlns:a16="http://schemas.microsoft.com/office/drawing/2014/main" xmlns="" id="{89C0506D-0CA6-4583-9D04-24E7F4D16AD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a:t>Click icon to add picture</a:t>
            </a:r>
            <a:endParaRPr lang="en-IN" dirty="0"/>
          </a:p>
        </p:txBody>
      </p:sp>
    </p:spTree>
    <p:extLst>
      <p:ext uri="{BB962C8B-B14F-4D97-AF65-F5344CB8AC3E}">
        <p14:creationId xmlns:p14="http://schemas.microsoft.com/office/powerpoint/2010/main" val="3839051282"/>
      </p:ext>
    </p:extLst>
  </p:cSld>
  <p:clrMapOvr>
    <a:masterClrMapping/>
  </p:clrMapOvr>
  <p:extLst mod="1">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xmlns=""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a:extLst>
              <a:ext uri="{FF2B5EF4-FFF2-40B4-BE49-F238E27FC236}">
                <a16:creationId xmlns:a16="http://schemas.microsoft.com/office/drawing/2014/main" xmlns=""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xmlns=""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IN" dirty="0"/>
              <a:t>Click To Edit Master Title Style</a:t>
            </a:r>
            <a:endParaRPr lang="en-US" dirty="0"/>
          </a:p>
        </p:txBody>
      </p:sp>
      <p:sp>
        <p:nvSpPr>
          <p:cNvPr id="3" name="Subtitle 2" title="Subtitle">
            <a:extLst>
              <a:ext uri="{FF2B5EF4-FFF2-40B4-BE49-F238E27FC236}">
                <a16:creationId xmlns:a16="http://schemas.microsoft.com/office/drawing/2014/main" xmlns=""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IN" dirty="0"/>
          </a:p>
        </p:txBody>
      </p:sp>
      <p:cxnSp>
        <p:nvCxnSpPr>
          <p:cNvPr id="9" name="Straight Connector 8">
            <a:extLst>
              <a:ext uri="{FF2B5EF4-FFF2-40B4-BE49-F238E27FC236}">
                <a16:creationId xmlns:a16="http://schemas.microsoft.com/office/drawing/2014/main" xmlns=""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561729"/>
      </p:ext>
    </p:extLst>
  </p:cSld>
  <p:clrMapOvr>
    <a:masterClrMapping/>
  </p:clrMapOvr>
  <p:extLst mod="1">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xmlns=""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7" name="Parallelogram 16">
            <a:extLst>
              <a:ext uri="{FF2B5EF4-FFF2-40B4-BE49-F238E27FC236}">
                <a16:creationId xmlns:a16="http://schemas.microsoft.com/office/drawing/2014/main" xmlns=""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8" name="Straight Connector 17">
            <a:extLst>
              <a:ext uri="{FF2B5EF4-FFF2-40B4-BE49-F238E27FC236}">
                <a16:creationId xmlns:a16="http://schemas.microsoft.com/office/drawing/2014/main" xmlns=""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xmlns=""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IN" dirty="0"/>
              <a:t>Click To Edit Master Title Style</a:t>
            </a:r>
            <a:endParaRPr lang="en-US" dirty="0"/>
          </a:p>
        </p:txBody>
      </p:sp>
      <p:sp>
        <p:nvSpPr>
          <p:cNvPr id="101" name="Text Placeholder 2" title="Subtitle">
            <a:extLst>
              <a:ext uri="{FF2B5EF4-FFF2-40B4-BE49-F238E27FC236}">
                <a16:creationId xmlns:a16="http://schemas.microsoft.com/office/drawing/2014/main" xmlns=""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cxnSp>
        <p:nvCxnSpPr>
          <p:cNvPr id="21" name="Straight Connector 20">
            <a:extLst>
              <a:ext uri="{FF2B5EF4-FFF2-40B4-BE49-F238E27FC236}">
                <a16:creationId xmlns:a16="http://schemas.microsoft.com/office/drawing/2014/main" xmlns=""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xmlns="" id="{E123A0CF-50D6-46EC-8BF6-43E38AFCD588}"/>
              </a:ext>
            </a:extLst>
          </p:cNvPr>
          <p:cNvSpPr/>
          <p:nvPr userDrawn="1"/>
        </p:nvSpPr>
        <p:spPr>
          <a:xfrm>
            <a:off x="7754112" y="0"/>
            <a:ext cx="2258568" cy="742819"/>
          </a:xfrm>
          <a:prstGeom prst="parallelogram">
            <a:avLst>
              <a:gd name="adj" fmla="val 1958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cxnSp>
        <p:nvCxnSpPr>
          <p:cNvPr id="26" name="Straight Connector 25">
            <a:extLst>
              <a:ext uri="{FF2B5EF4-FFF2-40B4-BE49-F238E27FC236}">
                <a16:creationId xmlns:a16="http://schemas.microsoft.com/office/drawing/2014/main" xmlns=""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xmlns="" id="{FC8C82F3-94EE-4B4F-A01D-993A41BC00B1}"/>
              </a:ext>
            </a:extLst>
          </p:cNvPr>
          <p:cNvSpPr/>
          <p:nvPr userDrawn="1"/>
        </p:nvSpPr>
        <p:spPr>
          <a:xfrm rot="19958790">
            <a:off x="-139035" y="3407045"/>
            <a:ext cx="1438399" cy="236580"/>
          </a:xfrm>
          <a:prstGeom prst="parallelogram">
            <a:avLst>
              <a:gd name="adj" fmla="val 5321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100786568"/>
      </p:ext>
    </p:extLst>
  </p:cSld>
  <p:clrMapOvr>
    <a:masterClrMapping/>
  </p:clrMapOvr>
  <p:extLst mod="1">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xmlns=""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xmlns=""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xmlns="" id="{0697993E-CD44-40B9-805C-77BC608618A7}"/>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xmlns=""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xmlns=""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25" name="TextBox 24">
            <a:extLst>
              <a:ext uri="{FF2B5EF4-FFF2-40B4-BE49-F238E27FC236}">
                <a16:creationId xmlns:a16="http://schemas.microsoft.com/office/drawing/2014/main" xmlns=""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accent6"/>
                </a:solidFill>
                <a:latin typeface="Arial Black" panose="020B0A04020102020204" pitchFamily="34" charset="0"/>
              </a:rPr>
              <a:t>FR</a:t>
            </a:r>
            <a:endParaRPr lang="en-IN" sz="3400" b="1" dirty="0">
              <a:solidFill>
                <a:schemeClr val="accent6"/>
              </a:solidFill>
              <a:latin typeface="Arial Black" panose="020B0A04020102020204" pitchFamily="34" charset="0"/>
            </a:endParaRPr>
          </a:p>
        </p:txBody>
      </p:sp>
      <p:sp>
        <p:nvSpPr>
          <p:cNvPr id="36" name="Parallelogram 35">
            <a:extLst>
              <a:ext uri="{FF2B5EF4-FFF2-40B4-BE49-F238E27FC236}">
                <a16:creationId xmlns:a16="http://schemas.microsoft.com/office/drawing/2014/main" xmlns="" id="{4EBB76E7-943E-4038-B700-114F66FBC609}"/>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xmlns="" id="{03E79E9C-D961-6E47-A5C6-57689BAFF243}"/>
              </a:ext>
            </a:extLst>
          </p:cNvPr>
          <p:cNvSpPr>
            <a:spLocks noGrp="1"/>
          </p:cNvSpPr>
          <p:nvPr>
            <p:ph type="ftr" sz="quarter" idx="17"/>
          </p:nvPr>
        </p:nvSpPr>
        <p:spPr/>
        <p:txBody>
          <a:bodyPr/>
          <a:lstStyle>
            <a:lvl1pPr algn="l">
              <a:defRPr/>
            </a:lvl1pPr>
          </a:lstStyle>
          <a:p>
            <a:r>
              <a:rPr lang="en-IN" dirty="0"/>
              <a:t>Add a footer</a:t>
            </a:r>
          </a:p>
        </p:txBody>
      </p:sp>
      <p:sp>
        <p:nvSpPr>
          <p:cNvPr id="3" name="Slide Number Placeholder 2">
            <a:extLst>
              <a:ext uri="{FF2B5EF4-FFF2-40B4-BE49-F238E27FC236}">
                <a16:creationId xmlns:a16="http://schemas.microsoft.com/office/drawing/2014/main" xmlns="" id="{B08BE157-60F2-194D-8C13-4AE120FC9EDE}"/>
              </a:ext>
            </a:extLst>
          </p:cNvPr>
          <p:cNvSpPr>
            <a:spLocks noGrp="1"/>
          </p:cNvSpPr>
          <p:nvPr>
            <p:ph type="sldNum" sz="quarter" idx="18"/>
          </p:nvPr>
        </p:nvSpPr>
        <p:spPr/>
        <p:txBody>
          <a:bodyPr/>
          <a:lstStyle/>
          <a:p>
            <a:fld id="{8699F50C-BE38-4BD0-BA84-9B090E1F2B9B}" type="slidenum">
              <a:rPr lang="en-IN" smtClean="0"/>
              <a:t>‹#›</a:t>
            </a:fld>
            <a:endParaRPr lang="en-IN" dirty="0"/>
          </a:p>
        </p:txBody>
      </p:sp>
      <p:sp>
        <p:nvSpPr>
          <p:cNvPr id="27" name="Title 1" title="Title ">
            <a:extLst>
              <a:ext uri="{FF2B5EF4-FFF2-40B4-BE49-F238E27FC236}">
                <a16:creationId xmlns:a16="http://schemas.microsoft.com/office/drawing/2014/main" xmlns=""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accent1"/>
                </a:solidFill>
              </a:defRPr>
            </a:lvl1pPr>
          </a:lstStyle>
          <a:p>
            <a:r>
              <a:rPr lang="en-US" dirty="0"/>
              <a:t>Click to Edit Master Title Style </a:t>
            </a:r>
            <a:endParaRPr lang="en-IN" dirty="0"/>
          </a:p>
        </p:txBody>
      </p:sp>
      <p:sp>
        <p:nvSpPr>
          <p:cNvPr id="29" name="Content Placeholder 2">
            <a:extLst>
              <a:ext uri="{FF2B5EF4-FFF2-40B4-BE49-F238E27FC236}">
                <a16:creationId xmlns:a16="http://schemas.microsoft.com/office/drawing/2014/main" xmlns="" id="{1FAE0C34-9220-45F0-9FC2-9FE7C994E7BD}"/>
              </a:ext>
            </a:extLst>
          </p:cNvPr>
          <p:cNvSpPr>
            <a:spLocks noGrp="1"/>
          </p:cNvSpPr>
          <p:nvPr>
            <p:ph idx="1"/>
          </p:nvPr>
        </p:nvSpPr>
        <p:spPr>
          <a:xfrm>
            <a:off x="518678" y="1671924"/>
            <a:ext cx="10835122" cy="4505039"/>
          </a:xfrm>
          <a:prstGeom prst="rect">
            <a:avLst/>
          </a:prstGeom>
        </p:spPr>
        <p:txBody>
          <a:bodyPr/>
          <a:lstStyle>
            <a:lvl1pPr>
              <a:buClr>
                <a:schemeClr val="accent2"/>
              </a:buClr>
              <a:defRPr>
                <a:solidFill>
                  <a:schemeClr val="tx1"/>
                </a:solidFill>
              </a:defRPr>
            </a:lvl1pPr>
            <a:lvl2pPr>
              <a:buClr>
                <a:schemeClr val="accent2"/>
              </a:buClr>
              <a:defRPr>
                <a:solidFill>
                  <a:schemeClr val="tx1"/>
                </a:solidFill>
              </a:defRPr>
            </a:lvl2pPr>
            <a:lvl3pPr>
              <a:buClr>
                <a:schemeClr val="accent2"/>
              </a:buClr>
              <a:defRPr>
                <a:solidFill>
                  <a:schemeClr val="tx1"/>
                </a:solidFill>
              </a:defRPr>
            </a:lvl3pPr>
            <a:lvl4pPr>
              <a:buClr>
                <a:schemeClr val="accent2"/>
              </a:buClr>
              <a:defRPr>
                <a:solidFill>
                  <a:schemeClr val="tx1"/>
                </a:solidFill>
              </a:defRPr>
            </a:lvl4pPr>
            <a:lvl5pPr>
              <a:buClr>
                <a:schemeClr val="accent2"/>
              </a:buCl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434304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xmlns=""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xmlns=""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xmlns="" id="{0697993E-CD44-40B9-805C-77BC608618A7}"/>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xmlns=""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xmlns=""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25" name="TextBox 24">
            <a:extLst>
              <a:ext uri="{FF2B5EF4-FFF2-40B4-BE49-F238E27FC236}">
                <a16:creationId xmlns:a16="http://schemas.microsoft.com/office/drawing/2014/main" xmlns=""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accent6"/>
                </a:solidFill>
                <a:latin typeface="Arial Black" panose="020B0A04020102020204" pitchFamily="34" charset="0"/>
              </a:rPr>
              <a:t>FR</a:t>
            </a:r>
            <a:endParaRPr lang="en-IN" sz="3400" b="1" dirty="0">
              <a:solidFill>
                <a:schemeClr val="accent6"/>
              </a:solidFill>
              <a:latin typeface="Arial Black" panose="020B0A04020102020204" pitchFamily="34" charset="0"/>
            </a:endParaRPr>
          </a:p>
        </p:txBody>
      </p:sp>
      <p:sp>
        <p:nvSpPr>
          <p:cNvPr id="36" name="Parallelogram 35">
            <a:extLst>
              <a:ext uri="{FF2B5EF4-FFF2-40B4-BE49-F238E27FC236}">
                <a16:creationId xmlns:a16="http://schemas.microsoft.com/office/drawing/2014/main" xmlns="" id="{4EBB76E7-943E-4038-B700-114F66FBC609}"/>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xmlns="" id="{03E79E9C-D961-6E47-A5C6-57689BAFF243}"/>
              </a:ext>
            </a:extLst>
          </p:cNvPr>
          <p:cNvSpPr>
            <a:spLocks noGrp="1"/>
          </p:cNvSpPr>
          <p:nvPr>
            <p:ph type="ftr" sz="quarter" idx="17"/>
          </p:nvPr>
        </p:nvSpPr>
        <p:spPr/>
        <p:txBody>
          <a:bodyPr/>
          <a:lstStyle>
            <a:lvl1pPr algn="l">
              <a:defRPr/>
            </a:lvl1pPr>
          </a:lstStyle>
          <a:p>
            <a:r>
              <a:rPr lang="en-IN" dirty="0"/>
              <a:t>Add a footer</a:t>
            </a:r>
          </a:p>
        </p:txBody>
      </p:sp>
      <p:sp>
        <p:nvSpPr>
          <p:cNvPr id="3" name="Slide Number Placeholder 2">
            <a:extLst>
              <a:ext uri="{FF2B5EF4-FFF2-40B4-BE49-F238E27FC236}">
                <a16:creationId xmlns:a16="http://schemas.microsoft.com/office/drawing/2014/main" xmlns="" id="{B08BE157-60F2-194D-8C13-4AE120FC9EDE}"/>
              </a:ext>
            </a:extLst>
          </p:cNvPr>
          <p:cNvSpPr>
            <a:spLocks noGrp="1"/>
          </p:cNvSpPr>
          <p:nvPr>
            <p:ph type="sldNum" sz="quarter" idx="18"/>
          </p:nvPr>
        </p:nvSpPr>
        <p:spPr/>
        <p:txBody>
          <a:bodyPr/>
          <a:lstStyle/>
          <a:p>
            <a:fld id="{8699F50C-BE38-4BD0-BA84-9B090E1F2B9B}" type="slidenum">
              <a:rPr lang="en-IN" smtClean="0"/>
              <a:t>‹#›</a:t>
            </a:fld>
            <a:endParaRPr lang="en-IN" dirty="0"/>
          </a:p>
        </p:txBody>
      </p:sp>
      <p:sp>
        <p:nvSpPr>
          <p:cNvPr id="27" name="Title 1" title="Title ">
            <a:extLst>
              <a:ext uri="{FF2B5EF4-FFF2-40B4-BE49-F238E27FC236}">
                <a16:creationId xmlns:a16="http://schemas.microsoft.com/office/drawing/2014/main" xmlns=""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accent1"/>
                </a:solidFill>
              </a:defRPr>
            </a:lvl1pPr>
          </a:lstStyle>
          <a:p>
            <a:r>
              <a:rPr lang="en-US" dirty="0"/>
              <a:t>Click to Edit Master Title Style </a:t>
            </a:r>
            <a:endParaRPr lang="en-IN" dirty="0"/>
          </a:p>
        </p:txBody>
      </p:sp>
      <p:sp>
        <p:nvSpPr>
          <p:cNvPr id="14" name="Content Placeholder 2">
            <a:extLst>
              <a:ext uri="{FF2B5EF4-FFF2-40B4-BE49-F238E27FC236}">
                <a16:creationId xmlns:a16="http://schemas.microsoft.com/office/drawing/2014/main" xmlns="" id="{217F9213-0142-420B-A84D-C5627A0C81E4}"/>
              </a:ext>
            </a:extLst>
          </p:cNvPr>
          <p:cNvSpPr>
            <a:spLocks noGrp="1"/>
          </p:cNvSpPr>
          <p:nvPr>
            <p:ph sz="half" idx="1"/>
          </p:nvPr>
        </p:nvSpPr>
        <p:spPr>
          <a:xfrm>
            <a:off x="529687" y="1651044"/>
            <a:ext cx="5181600" cy="4525919"/>
          </a:xfrm>
          <a:prstGeom prst="rect">
            <a:avLst/>
          </a:prstGeom>
        </p:spPr>
        <p:txBody>
          <a:bodyPr/>
          <a:lstStyle>
            <a:lvl1pPr>
              <a:buClr>
                <a:schemeClr val="accent2"/>
              </a:buClr>
              <a:defRPr>
                <a:solidFill>
                  <a:schemeClr val="tx1"/>
                </a:solidFill>
              </a:defRPr>
            </a:lvl1pPr>
            <a:lvl2pPr>
              <a:buClr>
                <a:schemeClr val="accent2"/>
              </a:buClr>
              <a:defRPr>
                <a:solidFill>
                  <a:schemeClr val="tx1"/>
                </a:solidFill>
              </a:defRPr>
            </a:lvl2pPr>
            <a:lvl3pPr>
              <a:buClr>
                <a:schemeClr val="accent2"/>
              </a:buClr>
              <a:defRPr>
                <a:solidFill>
                  <a:schemeClr val="tx1"/>
                </a:solidFill>
              </a:defRPr>
            </a:lvl3pPr>
            <a:lvl4pPr>
              <a:buClr>
                <a:schemeClr val="accent2"/>
              </a:buClr>
              <a:defRPr>
                <a:solidFill>
                  <a:schemeClr val="tx1"/>
                </a:solidFill>
              </a:defRPr>
            </a:lvl4pPr>
            <a:lvl5pPr>
              <a:buClr>
                <a:schemeClr val="accent2"/>
              </a:buCl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
            <a:extLst>
              <a:ext uri="{FF2B5EF4-FFF2-40B4-BE49-F238E27FC236}">
                <a16:creationId xmlns:a16="http://schemas.microsoft.com/office/drawing/2014/main" xmlns="" id="{8014328B-D576-4B5C-A4AE-CF98318929FE}"/>
              </a:ext>
            </a:extLst>
          </p:cNvPr>
          <p:cNvSpPr>
            <a:spLocks noGrp="1"/>
          </p:cNvSpPr>
          <p:nvPr>
            <p:ph sz="half" idx="2"/>
          </p:nvPr>
        </p:nvSpPr>
        <p:spPr>
          <a:xfrm>
            <a:off x="6172200" y="1651044"/>
            <a:ext cx="5181600" cy="4525919"/>
          </a:xfrm>
          <a:prstGeom prst="rect">
            <a:avLst/>
          </a:prstGeom>
        </p:spPr>
        <p:txBody>
          <a:bodyPr/>
          <a:lstStyle>
            <a:lvl1pPr>
              <a:buClr>
                <a:schemeClr val="accent2"/>
              </a:buClr>
              <a:defRPr>
                <a:solidFill>
                  <a:schemeClr val="tx1"/>
                </a:solidFill>
              </a:defRPr>
            </a:lvl1pPr>
            <a:lvl2pPr>
              <a:buClr>
                <a:schemeClr val="accent2"/>
              </a:buClr>
              <a:defRPr>
                <a:solidFill>
                  <a:schemeClr val="tx1"/>
                </a:solidFill>
              </a:defRPr>
            </a:lvl2pPr>
            <a:lvl3pPr>
              <a:buClr>
                <a:schemeClr val="accent2"/>
              </a:buClr>
              <a:defRPr>
                <a:solidFill>
                  <a:schemeClr val="tx1"/>
                </a:solidFill>
              </a:defRPr>
            </a:lvl3pPr>
            <a:lvl4pPr>
              <a:buClr>
                <a:schemeClr val="accent2"/>
              </a:buClr>
              <a:defRPr>
                <a:solidFill>
                  <a:schemeClr val="tx1"/>
                </a:solidFill>
              </a:defRPr>
            </a:lvl4pPr>
            <a:lvl5pPr>
              <a:buClr>
                <a:schemeClr val="accent2"/>
              </a:buCl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4813166"/>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xmlns=""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xmlns=""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xmlns="" id="{0697993E-CD44-40B9-805C-77BC608618A7}"/>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xmlns=""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xmlns=""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25" name="TextBox 24">
            <a:extLst>
              <a:ext uri="{FF2B5EF4-FFF2-40B4-BE49-F238E27FC236}">
                <a16:creationId xmlns:a16="http://schemas.microsoft.com/office/drawing/2014/main" xmlns=""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accent6"/>
                </a:solidFill>
                <a:latin typeface="Arial Black" panose="020B0A04020102020204" pitchFamily="34" charset="0"/>
              </a:rPr>
              <a:t>FR</a:t>
            </a:r>
            <a:endParaRPr lang="en-IN" sz="3400" b="1" dirty="0">
              <a:solidFill>
                <a:schemeClr val="accent6"/>
              </a:solidFill>
              <a:latin typeface="Arial Black" panose="020B0A04020102020204" pitchFamily="34" charset="0"/>
            </a:endParaRPr>
          </a:p>
        </p:txBody>
      </p:sp>
      <p:sp>
        <p:nvSpPr>
          <p:cNvPr id="36" name="Parallelogram 35">
            <a:extLst>
              <a:ext uri="{FF2B5EF4-FFF2-40B4-BE49-F238E27FC236}">
                <a16:creationId xmlns:a16="http://schemas.microsoft.com/office/drawing/2014/main" xmlns="" id="{4EBB76E7-943E-4038-B700-114F66FBC609}"/>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xmlns="" id="{03E79E9C-D961-6E47-A5C6-57689BAFF243}"/>
              </a:ext>
            </a:extLst>
          </p:cNvPr>
          <p:cNvSpPr>
            <a:spLocks noGrp="1"/>
          </p:cNvSpPr>
          <p:nvPr>
            <p:ph type="ftr" sz="quarter" idx="17"/>
          </p:nvPr>
        </p:nvSpPr>
        <p:spPr/>
        <p:txBody>
          <a:bodyPr/>
          <a:lstStyle>
            <a:lvl1pPr algn="l">
              <a:defRPr/>
            </a:lvl1pPr>
          </a:lstStyle>
          <a:p>
            <a:r>
              <a:rPr lang="en-IN" dirty="0"/>
              <a:t>Add a footer</a:t>
            </a:r>
          </a:p>
        </p:txBody>
      </p:sp>
      <p:sp>
        <p:nvSpPr>
          <p:cNvPr id="3" name="Slide Number Placeholder 2">
            <a:extLst>
              <a:ext uri="{FF2B5EF4-FFF2-40B4-BE49-F238E27FC236}">
                <a16:creationId xmlns:a16="http://schemas.microsoft.com/office/drawing/2014/main" xmlns="" id="{B08BE157-60F2-194D-8C13-4AE120FC9EDE}"/>
              </a:ext>
            </a:extLst>
          </p:cNvPr>
          <p:cNvSpPr>
            <a:spLocks noGrp="1"/>
          </p:cNvSpPr>
          <p:nvPr>
            <p:ph type="sldNum" sz="quarter" idx="18"/>
          </p:nvPr>
        </p:nvSpPr>
        <p:spPr/>
        <p:txBody>
          <a:bodyPr/>
          <a:lstStyle/>
          <a:p>
            <a:fld id="{8699F50C-BE38-4BD0-BA84-9B090E1F2B9B}" type="slidenum">
              <a:rPr lang="en-IN" smtClean="0"/>
              <a:t>‹#›</a:t>
            </a:fld>
            <a:endParaRPr lang="en-IN" dirty="0"/>
          </a:p>
        </p:txBody>
      </p:sp>
      <p:sp>
        <p:nvSpPr>
          <p:cNvPr id="27" name="Title 1" title="Title ">
            <a:extLst>
              <a:ext uri="{FF2B5EF4-FFF2-40B4-BE49-F238E27FC236}">
                <a16:creationId xmlns:a16="http://schemas.microsoft.com/office/drawing/2014/main" xmlns=""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accent1"/>
                </a:solidFill>
              </a:defRPr>
            </a:lvl1pPr>
          </a:lstStyle>
          <a:p>
            <a:r>
              <a:rPr lang="en-US" dirty="0"/>
              <a:t>Click to Edit Master Title Style </a:t>
            </a:r>
            <a:endParaRPr lang="en-IN" dirty="0"/>
          </a:p>
        </p:txBody>
      </p:sp>
      <p:sp>
        <p:nvSpPr>
          <p:cNvPr id="18" name="Text Placeholder 2">
            <a:extLst>
              <a:ext uri="{FF2B5EF4-FFF2-40B4-BE49-F238E27FC236}">
                <a16:creationId xmlns:a16="http://schemas.microsoft.com/office/drawing/2014/main" xmlns="" id="{82BFF385-445D-4DBB-9773-F99669415884}"/>
              </a:ext>
            </a:extLst>
          </p:cNvPr>
          <p:cNvSpPr>
            <a:spLocks noGrp="1"/>
          </p:cNvSpPr>
          <p:nvPr>
            <p:ph type="body" idx="1"/>
          </p:nvPr>
        </p:nvSpPr>
        <p:spPr>
          <a:xfrm>
            <a:off x="518678" y="1681163"/>
            <a:ext cx="5382501" cy="823912"/>
          </a:xfrm>
          <a:prstGeom prst="rect">
            <a:avLst/>
          </a:prstGeom>
        </p:spPr>
        <p:txBody>
          <a:bodyPr anchor="b"/>
          <a:lstStyle>
            <a:lvl1pPr marL="0" indent="0">
              <a:buNone/>
              <a:defRPr lang="en-US" b="1" dirty="0">
                <a:solidFill>
                  <a:schemeClr val="accent6"/>
                </a:solidFill>
              </a:defRPr>
            </a:lvl1pPr>
          </a:lstStyle>
          <a:p>
            <a:pPr marL="228600" lvl="0" indent="-228600"/>
            <a:r>
              <a:rPr lang="en-US"/>
              <a:t>Edit Master text styles</a:t>
            </a:r>
          </a:p>
        </p:txBody>
      </p:sp>
      <p:sp>
        <p:nvSpPr>
          <p:cNvPr id="20" name="Text Placeholder 4">
            <a:extLst>
              <a:ext uri="{FF2B5EF4-FFF2-40B4-BE49-F238E27FC236}">
                <a16:creationId xmlns:a16="http://schemas.microsoft.com/office/drawing/2014/main" xmlns="" id="{311B1CFE-1B35-4B5C-B40A-DC5ADF211B5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1" name="Content Placeholder 5">
            <a:extLst>
              <a:ext uri="{FF2B5EF4-FFF2-40B4-BE49-F238E27FC236}">
                <a16:creationId xmlns:a16="http://schemas.microsoft.com/office/drawing/2014/main" xmlns="" id="{1CE840E8-D596-479D-AE97-E88F42DC1B13}"/>
              </a:ext>
            </a:extLst>
          </p:cNvPr>
          <p:cNvSpPr>
            <a:spLocks noGrp="1"/>
          </p:cNvSpPr>
          <p:nvPr>
            <p:ph sz="quarter" idx="4"/>
          </p:nvPr>
        </p:nvSpPr>
        <p:spPr>
          <a:xfrm>
            <a:off x="6172200" y="2505075"/>
            <a:ext cx="5183188" cy="3684588"/>
          </a:xfrm>
          <a:prstGeom prst="rect">
            <a:avLst/>
          </a:prstGeom>
        </p:spPr>
        <p:txBody>
          <a:bodyPr/>
          <a:lstStyle>
            <a:lvl1pPr>
              <a:buClr>
                <a:schemeClr val="accent2"/>
              </a:buClr>
              <a:defRPr>
                <a:solidFill>
                  <a:schemeClr val="tx1"/>
                </a:solidFill>
              </a:defRPr>
            </a:lvl1pPr>
            <a:lvl2pPr>
              <a:buClr>
                <a:schemeClr val="accent2"/>
              </a:buClr>
              <a:defRPr>
                <a:solidFill>
                  <a:schemeClr val="tx1"/>
                </a:solidFill>
              </a:defRPr>
            </a:lvl2pPr>
            <a:lvl3pPr>
              <a:buClr>
                <a:schemeClr val="accent2"/>
              </a:buClr>
              <a:defRPr>
                <a:solidFill>
                  <a:schemeClr val="tx1"/>
                </a:solidFill>
              </a:defRPr>
            </a:lvl3pPr>
            <a:lvl4pPr>
              <a:buClr>
                <a:schemeClr val="accent2"/>
              </a:buClr>
              <a:defRPr>
                <a:solidFill>
                  <a:schemeClr val="tx1"/>
                </a:solidFill>
              </a:defRPr>
            </a:lvl4pPr>
            <a:lvl5pPr>
              <a:buClr>
                <a:schemeClr val="accent2"/>
              </a:buCl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Content Placeholder 3">
            <a:extLst>
              <a:ext uri="{FF2B5EF4-FFF2-40B4-BE49-F238E27FC236}">
                <a16:creationId xmlns:a16="http://schemas.microsoft.com/office/drawing/2014/main" xmlns="" id="{B9A68D25-B19E-4E84-B65D-596EE8382DAD}"/>
              </a:ext>
            </a:extLst>
          </p:cNvPr>
          <p:cNvSpPr>
            <a:spLocks noGrp="1"/>
          </p:cNvSpPr>
          <p:nvPr>
            <p:ph sz="half" idx="2"/>
          </p:nvPr>
        </p:nvSpPr>
        <p:spPr>
          <a:xfrm>
            <a:off x="518678" y="2505075"/>
            <a:ext cx="5391749" cy="3684588"/>
          </a:xfrm>
          <a:prstGeom prst="rect">
            <a:avLst/>
          </a:prstGeom>
        </p:spPr>
        <p:txBody>
          <a:bodyPr/>
          <a:lstStyle>
            <a:lvl1pPr>
              <a:buClr>
                <a:schemeClr val="accent2"/>
              </a:buClr>
              <a:defRPr>
                <a:solidFill>
                  <a:schemeClr val="tx1"/>
                </a:solidFill>
              </a:defRPr>
            </a:lvl1pPr>
            <a:lvl2pPr>
              <a:buClr>
                <a:schemeClr val="accent2"/>
              </a:buClr>
              <a:defRPr>
                <a:solidFill>
                  <a:schemeClr val="tx1"/>
                </a:solidFill>
              </a:defRPr>
            </a:lvl2pPr>
            <a:lvl3pPr>
              <a:buClr>
                <a:schemeClr val="accent2"/>
              </a:buClr>
              <a:defRPr>
                <a:solidFill>
                  <a:schemeClr val="tx1"/>
                </a:solidFill>
              </a:defRPr>
            </a:lvl3pPr>
            <a:lvl4pPr>
              <a:buClr>
                <a:schemeClr val="accent2"/>
              </a:buClr>
              <a:defRPr>
                <a:solidFill>
                  <a:schemeClr val="tx1"/>
                </a:solidFill>
              </a:defRPr>
            </a:lvl4pPr>
            <a:lvl5pPr>
              <a:buClr>
                <a:schemeClr val="accent2"/>
              </a:buCl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522678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xmlns=""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a:extLst>
              <a:ext uri="{FF2B5EF4-FFF2-40B4-BE49-F238E27FC236}">
                <a16:creationId xmlns:a16="http://schemas.microsoft.com/office/drawing/2014/main" xmlns=""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xmlns="" id="{A648E0EA-49ED-4F2D-A107-8FCE6301FC88}"/>
              </a:ext>
            </a:extLst>
          </p:cNvPr>
          <p:cNvSpPr>
            <a:spLocks noGrp="1"/>
          </p:cNvSpPr>
          <p:nvPr>
            <p:ph type="ctrTitle" hasCustomPrompt="1"/>
          </p:nvPr>
        </p:nvSpPr>
        <p:spPr>
          <a:xfrm>
            <a:off x="719170" y="4374036"/>
            <a:ext cx="5311516" cy="1327031"/>
          </a:xfrm>
          <a:prstGeom prst="rect">
            <a:avLst/>
          </a:prstGeom>
        </p:spPr>
        <p:txBody>
          <a:bodyPr anchor="b">
            <a:normAutofit/>
          </a:bodyPr>
          <a:lstStyle>
            <a:lvl1pPr marL="0" indent="0" algn="r">
              <a:buFont typeface="Arial" panose="020B0604020202020204" pitchFamily="34" charset="0"/>
              <a:buNone/>
              <a:defRPr sz="4300" b="1">
                <a:solidFill>
                  <a:schemeClr val="accent1"/>
                </a:solidFill>
              </a:defRPr>
            </a:lvl1pPr>
          </a:lstStyle>
          <a:p>
            <a:r>
              <a:rPr lang="en-IN" dirty="0"/>
              <a:t>Click To Edit Master Title Style</a:t>
            </a:r>
            <a:endParaRPr lang="en-US" dirty="0"/>
          </a:p>
        </p:txBody>
      </p:sp>
      <p:cxnSp>
        <p:nvCxnSpPr>
          <p:cNvPr id="9" name="Straight Connector 8">
            <a:extLst>
              <a:ext uri="{FF2B5EF4-FFF2-40B4-BE49-F238E27FC236}">
                <a16:creationId xmlns:a16="http://schemas.microsoft.com/office/drawing/2014/main" xmlns=""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xmlns="" id="{BDEAC3CA-E21C-4A63-BE7D-DCC820552AB7}"/>
              </a:ext>
            </a:extLst>
          </p:cNvPr>
          <p:cNvSpPr>
            <a:spLocks noGrp="1"/>
          </p:cNvSpPr>
          <p:nvPr>
            <p:ph type="body" sz="half" idx="2"/>
          </p:nvPr>
        </p:nvSpPr>
        <p:spPr>
          <a:xfrm>
            <a:off x="719170" y="5701069"/>
            <a:ext cx="5311516" cy="931505"/>
          </a:xfrm>
          <a:prstGeom prst="rect">
            <a:avLst/>
          </a:prstGeom>
        </p:spPr>
        <p:txBody>
          <a:bodyPr/>
          <a:lstStyle>
            <a:lvl1pPr marL="0" indent="0" algn="r">
              <a:buFont typeface="Arial" panose="020B0604020202020204" pitchFamily="34" charset="0"/>
              <a:buNone/>
              <a:defRPr sz="1600">
                <a:solidFill>
                  <a:schemeClr val="accent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4" name="Content Placeholder 2">
            <a:extLst>
              <a:ext uri="{FF2B5EF4-FFF2-40B4-BE49-F238E27FC236}">
                <a16:creationId xmlns:a16="http://schemas.microsoft.com/office/drawing/2014/main" xmlns="" id="{C9A1E80C-1A76-4D3E-92A1-846866867DE1}"/>
              </a:ext>
            </a:extLst>
          </p:cNvPr>
          <p:cNvSpPr>
            <a:spLocks noGrp="1"/>
          </p:cNvSpPr>
          <p:nvPr>
            <p:ph idx="1"/>
          </p:nvPr>
        </p:nvSpPr>
        <p:spPr>
          <a:xfrm>
            <a:off x="6161316" y="2290713"/>
            <a:ext cx="5803672" cy="4341862"/>
          </a:xfrm>
          <a:prstGeom prst="rect">
            <a:avLst/>
          </a:prstGeom>
        </p:spPr>
        <p:txBody>
          <a:bodyPr/>
          <a:lstStyle>
            <a:lvl1pPr>
              <a:buClr>
                <a:schemeClr val="accent2"/>
              </a:buClr>
              <a:defRPr sz="2400"/>
            </a:lvl1pPr>
            <a:lvl2pPr>
              <a:buClr>
                <a:schemeClr val="accent2"/>
              </a:buClr>
              <a:defRPr sz="2000"/>
            </a:lvl2pPr>
            <a:lvl3pPr>
              <a:buClr>
                <a:schemeClr val="accent2"/>
              </a:buClr>
              <a:defRPr sz="1800"/>
            </a:lvl3pPr>
            <a:lvl4pPr>
              <a:buClr>
                <a:schemeClr val="accent2"/>
              </a:buClr>
              <a:defRPr sz="1600"/>
            </a:lvl4pPr>
            <a:lvl5pPr>
              <a:buClr>
                <a:schemeClr val="accent2"/>
              </a:buCl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5265375"/>
      </p:ext>
    </p:extLst>
  </p:cSld>
  <p:clrMapOvr>
    <a:masterClrMapping/>
  </p:clrMapOvr>
  <p:extLst mod="1">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xmlns=""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a:extLst>
              <a:ext uri="{FF2B5EF4-FFF2-40B4-BE49-F238E27FC236}">
                <a16:creationId xmlns:a16="http://schemas.microsoft.com/office/drawing/2014/main" xmlns=""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xmlns="" id="{A648E0EA-49ED-4F2D-A107-8FCE6301FC88}"/>
              </a:ext>
            </a:extLst>
          </p:cNvPr>
          <p:cNvSpPr>
            <a:spLocks noGrp="1"/>
          </p:cNvSpPr>
          <p:nvPr>
            <p:ph type="ctrTitle" hasCustomPrompt="1"/>
          </p:nvPr>
        </p:nvSpPr>
        <p:spPr>
          <a:xfrm>
            <a:off x="719170" y="4374036"/>
            <a:ext cx="5311516" cy="1327031"/>
          </a:xfrm>
          <a:prstGeom prst="rect">
            <a:avLst/>
          </a:prstGeom>
        </p:spPr>
        <p:txBody>
          <a:bodyPr anchor="b">
            <a:normAutofit/>
          </a:bodyPr>
          <a:lstStyle>
            <a:lvl1pPr marL="0" indent="0" algn="r">
              <a:buFont typeface="Arial" panose="020B0604020202020204" pitchFamily="34" charset="0"/>
              <a:buNone/>
              <a:defRPr sz="4300" b="1">
                <a:solidFill>
                  <a:schemeClr val="accent1"/>
                </a:solidFill>
              </a:defRPr>
            </a:lvl1pPr>
          </a:lstStyle>
          <a:p>
            <a:r>
              <a:rPr lang="en-IN" dirty="0"/>
              <a:t>Click To Edit Master Title Style</a:t>
            </a:r>
            <a:endParaRPr lang="en-US" dirty="0"/>
          </a:p>
        </p:txBody>
      </p:sp>
      <p:cxnSp>
        <p:nvCxnSpPr>
          <p:cNvPr id="9" name="Straight Connector 8">
            <a:extLst>
              <a:ext uri="{FF2B5EF4-FFF2-40B4-BE49-F238E27FC236}">
                <a16:creationId xmlns:a16="http://schemas.microsoft.com/office/drawing/2014/main" xmlns=""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xmlns="" id="{BDEAC3CA-E21C-4A63-BE7D-DCC820552AB7}"/>
              </a:ext>
            </a:extLst>
          </p:cNvPr>
          <p:cNvSpPr>
            <a:spLocks noGrp="1"/>
          </p:cNvSpPr>
          <p:nvPr>
            <p:ph type="body" sz="half" idx="2"/>
          </p:nvPr>
        </p:nvSpPr>
        <p:spPr>
          <a:xfrm>
            <a:off x="719170" y="5701069"/>
            <a:ext cx="5311516" cy="931505"/>
          </a:xfrm>
          <a:prstGeom prst="rect">
            <a:avLst/>
          </a:prstGeom>
        </p:spPr>
        <p:txBody>
          <a:bodyPr/>
          <a:lstStyle>
            <a:lvl1pPr marL="0" indent="0" algn="r">
              <a:buFont typeface="Arial" panose="020B0604020202020204" pitchFamily="34" charset="0"/>
              <a:buNone/>
              <a:defRPr sz="1600">
                <a:solidFill>
                  <a:schemeClr val="accent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2" name="Picture Placeholder 2">
            <a:extLst>
              <a:ext uri="{FF2B5EF4-FFF2-40B4-BE49-F238E27FC236}">
                <a16:creationId xmlns:a16="http://schemas.microsoft.com/office/drawing/2014/main" xmlns="" id="{22728E0A-430E-4C6A-BF56-06FA8510F29F}"/>
              </a:ext>
            </a:extLst>
          </p:cNvPr>
          <p:cNvSpPr>
            <a:spLocks noGrp="1"/>
          </p:cNvSpPr>
          <p:nvPr>
            <p:ph type="pic" idx="1"/>
          </p:nvPr>
        </p:nvSpPr>
        <p:spPr>
          <a:xfrm>
            <a:off x="6249970" y="2271860"/>
            <a:ext cx="5715017" cy="43607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2614302603"/>
      </p:ext>
    </p:extLst>
  </p:cSld>
  <p:clrMapOvr>
    <a:masterClrMapping/>
  </p:clrMapOvr>
  <p:extLst mod="1">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xmlns="" id="{CC52C5C1-EC33-44C1-9D54-A1058BBF1812}"/>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accent1"/>
                </a:solidFill>
                <a:latin typeface="Arial Black" panose="020B0A04020102020204" pitchFamily="34" charset="0"/>
              </a:rPr>
              <a:t>FR</a:t>
            </a:r>
            <a:endParaRPr lang="en-IN" sz="3400" b="1" dirty="0">
              <a:solidFill>
                <a:schemeClr val="accent1"/>
              </a:solidFill>
              <a:latin typeface="Arial Black" panose="020B0A04020102020204" pitchFamily="34" charset="0"/>
            </a:endParaRPr>
          </a:p>
        </p:txBody>
      </p:sp>
      <p:grpSp>
        <p:nvGrpSpPr>
          <p:cNvPr id="26" name="Group 25">
            <a:extLst>
              <a:ext uri="{FF2B5EF4-FFF2-40B4-BE49-F238E27FC236}">
                <a16:creationId xmlns:a16="http://schemas.microsoft.com/office/drawing/2014/main" xmlns="" id="{8A0030CD-8C9E-4AA5-8C5D-F9B2EDB7E17A}"/>
              </a:ext>
            </a:extLst>
          </p:cNvPr>
          <p:cNvGrpSpPr/>
          <p:nvPr userDrawn="1"/>
        </p:nvGrpSpPr>
        <p:grpSpPr>
          <a:xfrm flipH="1">
            <a:off x="7561328" y="0"/>
            <a:ext cx="4831840" cy="3541007"/>
            <a:chOff x="-192127" y="-2"/>
            <a:chExt cx="4831840" cy="3367272"/>
          </a:xfrm>
        </p:grpSpPr>
        <p:sp>
          <p:nvSpPr>
            <p:cNvPr id="27" name="Diagonal Stripe 26">
              <a:extLst>
                <a:ext uri="{FF2B5EF4-FFF2-40B4-BE49-F238E27FC236}">
                  <a16:creationId xmlns:a16="http://schemas.microsoft.com/office/drawing/2014/main" xmlns="" id="{872EE65E-EE50-4A3E-861E-1D6C241CB8EA}"/>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xmlns="" id="{E76AD1EF-E06C-4D3C-9693-26844D01C83C}"/>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Parallelogram 28">
              <a:extLst>
                <a:ext uri="{FF2B5EF4-FFF2-40B4-BE49-F238E27FC236}">
                  <a16:creationId xmlns:a16="http://schemas.microsoft.com/office/drawing/2014/main" xmlns="" id="{57D44C42-44C0-420A-A125-9B1A979D4F56}"/>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30" name="Parallelogram 29">
            <a:extLst>
              <a:ext uri="{FF2B5EF4-FFF2-40B4-BE49-F238E27FC236}">
                <a16:creationId xmlns:a16="http://schemas.microsoft.com/office/drawing/2014/main" xmlns="" id="{406089BB-36DC-4E23-B215-527A8A18FCFB}"/>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xmlns="" id="{578C43A6-50C6-704E-BADC-6D83BADE7316}"/>
              </a:ext>
            </a:extLst>
          </p:cNvPr>
          <p:cNvSpPr>
            <a:spLocks noGrp="1"/>
          </p:cNvSpPr>
          <p:nvPr>
            <p:ph type="ftr" sz="quarter" idx="10"/>
          </p:nvPr>
        </p:nvSpPr>
        <p:spPr/>
        <p:txBody>
          <a:bodyPr/>
          <a:lstStyle/>
          <a:p>
            <a:r>
              <a:rPr lang="en-IN" dirty="0"/>
              <a:t>Add a footer</a:t>
            </a:r>
          </a:p>
        </p:txBody>
      </p:sp>
      <p:sp>
        <p:nvSpPr>
          <p:cNvPr id="3" name="Slide Number Placeholder 2">
            <a:extLst>
              <a:ext uri="{FF2B5EF4-FFF2-40B4-BE49-F238E27FC236}">
                <a16:creationId xmlns:a16="http://schemas.microsoft.com/office/drawing/2014/main" xmlns="" id="{ED91439B-965F-3548-AF77-89501B24F600}"/>
              </a:ext>
            </a:extLst>
          </p:cNvPr>
          <p:cNvSpPr>
            <a:spLocks noGrp="1"/>
          </p:cNvSpPr>
          <p:nvPr>
            <p:ph type="sldNum" sz="quarter" idx="11"/>
          </p:nvPr>
        </p:nvSpPr>
        <p:spPr/>
        <p:txBody>
          <a:bodyPr/>
          <a:lstStyle/>
          <a:p>
            <a:fld id="{8699F50C-BE38-4BD0-BA84-9B090E1F2B9B}" type="slidenum">
              <a:rPr lang="en-IN" smtClean="0"/>
              <a:t>‹#›</a:t>
            </a:fld>
            <a:endParaRPr lang="en-IN" dirty="0"/>
          </a:p>
        </p:txBody>
      </p:sp>
    </p:spTree>
    <p:extLst>
      <p:ext uri="{BB962C8B-B14F-4D97-AF65-F5344CB8AC3E}">
        <p14:creationId xmlns:p14="http://schemas.microsoft.com/office/powerpoint/2010/main" val="3419906843"/>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xmlns="" id="{7E8A2C98-F26E-415A-B931-1B89CA46C1CF}"/>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accent1"/>
                </a:solidFill>
                <a:latin typeface="Arial Black" panose="020B0A04020102020204" pitchFamily="34" charset="0"/>
              </a:rPr>
              <a:t>FR</a:t>
            </a:r>
            <a:endParaRPr lang="en-IN" sz="3400" b="1" dirty="0">
              <a:solidFill>
                <a:schemeClr val="accent1"/>
              </a:solidFill>
              <a:latin typeface="Arial Black" panose="020B0A04020102020204" pitchFamily="34" charset="0"/>
            </a:endParaRPr>
          </a:p>
        </p:txBody>
      </p:sp>
      <p:grpSp>
        <p:nvGrpSpPr>
          <p:cNvPr id="27" name="Group 26">
            <a:extLst>
              <a:ext uri="{FF2B5EF4-FFF2-40B4-BE49-F238E27FC236}">
                <a16:creationId xmlns:a16="http://schemas.microsoft.com/office/drawing/2014/main" xmlns="" id="{1B2FB48C-0C70-4DBE-B904-A134B6644DD3}"/>
              </a:ext>
            </a:extLst>
          </p:cNvPr>
          <p:cNvGrpSpPr/>
          <p:nvPr userDrawn="1"/>
        </p:nvGrpSpPr>
        <p:grpSpPr>
          <a:xfrm flipH="1">
            <a:off x="7561328" y="0"/>
            <a:ext cx="4831840" cy="3541007"/>
            <a:chOff x="-192127" y="-2"/>
            <a:chExt cx="4831840" cy="3367272"/>
          </a:xfrm>
        </p:grpSpPr>
        <p:sp>
          <p:nvSpPr>
            <p:cNvPr id="28" name="Diagonal Stripe 27">
              <a:extLst>
                <a:ext uri="{FF2B5EF4-FFF2-40B4-BE49-F238E27FC236}">
                  <a16:creationId xmlns:a16="http://schemas.microsoft.com/office/drawing/2014/main" xmlns="" id="{4F2E2158-1E6E-4E0D-BDAB-B20041C73615}"/>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9" name="Straight Connector 28">
              <a:extLst>
                <a:ext uri="{FF2B5EF4-FFF2-40B4-BE49-F238E27FC236}">
                  <a16:creationId xmlns:a16="http://schemas.microsoft.com/office/drawing/2014/main" xmlns="" id="{626D62DB-3A5A-4DA1-BFA4-D9E58676E86A}"/>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xmlns="" id="{F5A729A7-3A5C-405C-AE06-180E7529E477}"/>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31" name="Parallelogram 30">
            <a:extLst>
              <a:ext uri="{FF2B5EF4-FFF2-40B4-BE49-F238E27FC236}">
                <a16:creationId xmlns:a16="http://schemas.microsoft.com/office/drawing/2014/main" xmlns="" id="{41E23981-B12A-4AC3-A030-337BBBA5E45B}"/>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33" name="Title 1" title="Title ">
            <a:extLst>
              <a:ext uri="{FF2B5EF4-FFF2-40B4-BE49-F238E27FC236}">
                <a16:creationId xmlns:a16="http://schemas.microsoft.com/office/drawing/2014/main" xmlns="" id="{59067A2C-FE71-4381-BE51-08DAC5E4354A}"/>
              </a:ext>
            </a:extLst>
          </p:cNvPr>
          <p:cNvSpPr>
            <a:spLocks noGrp="1"/>
          </p:cNvSpPr>
          <p:nvPr>
            <p:ph type="title" hasCustomPrompt="1"/>
          </p:nvPr>
        </p:nvSpPr>
        <p:spPr>
          <a:xfrm>
            <a:off x="518678" y="209028"/>
            <a:ext cx="8333222" cy="1215566"/>
          </a:xfrm>
          <a:prstGeom prst="rect">
            <a:avLst/>
          </a:prstGeom>
        </p:spPr>
        <p:txBody>
          <a:bodyPr anchor="b">
            <a:normAutofit/>
          </a:bodyPr>
          <a:lstStyle>
            <a:lvl1pPr>
              <a:defRPr sz="4400" b="1">
                <a:solidFill>
                  <a:schemeClr val="accent1"/>
                </a:solidFill>
              </a:defRPr>
            </a:lvl1pPr>
          </a:lstStyle>
          <a:p>
            <a:r>
              <a:rPr lang="en-US" dirty="0"/>
              <a:t>Click to Edit Master Title Style </a:t>
            </a:r>
            <a:endParaRPr lang="en-IN" dirty="0"/>
          </a:p>
        </p:txBody>
      </p:sp>
      <p:sp>
        <p:nvSpPr>
          <p:cNvPr id="2" name="Footer Placeholder 1">
            <a:extLst>
              <a:ext uri="{FF2B5EF4-FFF2-40B4-BE49-F238E27FC236}">
                <a16:creationId xmlns:a16="http://schemas.microsoft.com/office/drawing/2014/main" xmlns="" id="{CB69A007-934D-7A4B-9EFA-82044EF4DC33}"/>
              </a:ext>
            </a:extLst>
          </p:cNvPr>
          <p:cNvSpPr>
            <a:spLocks noGrp="1"/>
          </p:cNvSpPr>
          <p:nvPr>
            <p:ph type="ftr" sz="quarter" idx="10"/>
          </p:nvPr>
        </p:nvSpPr>
        <p:spPr/>
        <p:txBody>
          <a:bodyPr/>
          <a:lstStyle/>
          <a:p>
            <a:r>
              <a:rPr lang="en-IN" dirty="0"/>
              <a:t>Add a footer</a:t>
            </a:r>
          </a:p>
        </p:txBody>
      </p:sp>
      <p:sp>
        <p:nvSpPr>
          <p:cNvPr id="3" name="Slide Number Placeholder 2">
            <a:extLst>
              <a:ext uri="{FF2B5EF4-FFF2-40B4-BE49-F238E27FC236}">
                <a16:creationId xmlns:a16="http://schemas.microsoft.com/office/drawing/2014/main" xmlns="" id="{5A154DC2-98C7-4D4B-A17A-AA4731217F17}"/>
              </a:ext>
            </a:extLst>
          </p:cNvPr>
          <p:cNvSpPr>
            <a:spLocks noGrp="1"/>
          </p:cNvSpPr>
          <p:nvPr>
            <p:ph type="sldNum" sz="quarter" idx="11"/>
          </p:nvPr>
        </p:nvSpPr>
        <p:spPr/>
        <p:txBody>
          <a:bodyPr/>
          <a:lstStyle/>
          <a:p>
            <a:fld id="{8699F50C-BE38-4BD0-BA84-9B090E1F2B9B}" type="slidenum">
              <a:rPr lang="en-IN" smtClean="0"/>
              <a:t>‹#›</a:t>
            </a:fld>
            <a:endParaRPr lang="en-IN" dirty="0"/>
          </a:p>
        </p:txBody>
      </p:sp>
    </p:spTree>
    <p:extLst>
      <p:ext uri="{BB962C8B-B14F-4D97-AF65-F5344CB8AC3E}">
        <p14:creationId xmlns:p14="http://schemas.microsoft.com/office/powerpoint/2010/main" val="658419099"/>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5CE2EB-00DF-4EBA-BF1F-D37805D45585}"/>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65891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BDB16155-303B-403D-8B49-D4CEE47D6863}"/>
              </a:ext>
            </a:extLst>
          </p:cNvPr>
          <p:cNvSpPr>
            <a:spLocks noGrp="1"/>
          </p:cNvSpPr>
          <p:nvPr>
            <p:ph type="ftr" sz="quarter" idx="3"/>
          </p:nvPr>
        </p:nvSpPr>
        <p:spPr>
          <a:xfrm>
            <a:off x="338530" y="6356350"/>
            <a:ext cx="4114800" cy="365125"/>
          </a:xfrm>
          <a:prstGeom prst="rect">
            <a:avLst/>
          </a:prstGeom>
        </p:spPr>
        <p:txBody>
          <a:bodyPr vert="horz" lIns="91440" tIns="45720" rIns="91440" bIns="45720" rtlCol="0" anchor="ctr"/>
          <a:lstStyle>
            <a:lvl1pPr algn="l">
              <a:defRPr sz="1200">
                <a:solidFill>
                  <a:schemeClr val="bg2"/>
                </a:solidFill>
              </a:defRPr>
            </a:lvl1pPr>
          </a:lstStyle>
          <a:p>
            <a:r>
              <a:rPr lang="en-IN" dirty="0"/>
              <a:t>Add a footer</a:t>
            </a:r>
          </a:p>
        </p:txBody>
      </p:sp>
      <p:sp>
        <p:nvSpPr>
          <p:cNvPr id="6" name="Slide Number Placeholder 5">
            <a:extLst>
              <a:ext uri="{FF2B5EF4-FFF2-40B4-BE49-F238E27FC236}">
                <a16:creationId xmlns:a16="http://schemas.microsoft.com/office/drawing/2014/main" xmlns="" id="{6B915EF5-4ABE-4759-AC09-679CD6083A55}"/>
              </a:ext>
            </a:extLst>
          </p:cNvPr>
          <p:cNvSpPr>
            <a:spLocks noGrp="1"/>
          </p:cNvSpPr>
          <p:nvPr>
            <p:ph type="sldNum" sz="quarter" idx="4"/>
          </p:nvPr>
        </p:nvSpPr>
        <p:spPr>
          <a:xfrm>
            <a:off x="11146971" y="6356350"/>
            <a:ext cx="740227" cy="365125"/>
          </a:xfrm>
          <a:prstGeom prst="rect">
            <a:avLst/>
          </a:prstGeom>
        </p:spPr>
        <p:txBody>
          <a:bodyPr vert="horz" lIns="91440" tIns="45720" rIns="91440" bIns="45720" rtlCol="0" anchor="ctr"/>
          <a:lstStyle>
            <a:lvl1pPr algn="r">
              <a:defRPr sz="1200">
                <a:solidFill>
                  <a:schemeClr val="bg2"/>
                </a:solidFill>
              </a:defRPr>
            </a:lvl1pPr>
          </a:lstStyle>
          <a:p>
            <a:fld id="{8699F50C-BE38-4BD0-BA84-9B090E1F2B9B}" type="slidenum">
              <a:rPr lang="en-IN" smtClean="0"/>
              <a:pPr/>
              <a:t>‹#›</a:t>
            </a:fld>
            <a:endParaRPr lang="en-IN" dirty="0"/>
          </a:p>
        </p:txBody>
      </p:sp>
      <p:sp>
        <p:nvSpPr>
          <p:cNvPr id="9" name="Title Placeholder 8">
            <a:extLst>
              <a:ext uri="{FF2B5EF4-FFF2-40B4-BE49-F238E27FC236}">
                <a16:creationId xmlns:a16="http://schemas.microsoft.com/office/drawing/2014/main" xmlns="" id="{AA2D2B61-D240-024D-AD60-4162EF1528B9}"/>
              </a:ext>
            </a:extLst>
          </p:cNvPr>
          <p:cNvSpPr>
            <a:spLocks noGrp="1"/>
          </p:cNvSpPr>
          <p:nvPr>
            <p:ph type="title"/>
          </p:nvPr>
        </p:nvSpPr>
        <p:spPr>
          <a:xfrm>
            <a:off x="518678" y="209029"/>
            <a:ext cx="10835122" cy="1147968"/>
          </a:xfrm>
          <a:prstGeom prst="rect">
            <a:avLst/>
          </a:prstGeom>
        </p:spPr>
        <p:txBody>
          <a:bodyPr vert="horz" lIns="91440" tIns="45720" rIns="91440" bIns="0" rtlCol="0" anchor="b">
            <a:normAutofit/>
          </a:bodyPr>
          <a:lstStyle/>
          <a:p>
            <a:r>
              <a:rPr lang="en-US"/>
              <a:t>Click to edit Master title style</a:t>
            </a:r>
            <a:endParaRPr lang="en-US" dirty="0"/>
          </a:p>
        </p:txBody>
      </p:sp>
    </p:spTree>
    <p:extLst>
      <p:ext uri="{BB962C8B-B14F-4D97-AF65-F5344CB8AC3E}">
        <p14:creationId xmlns:p14="http://schemas.microsoft.com/office/powerpoint/2010/main" val="156488508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85" r:id="rId3"/>
    <p:sldLayoutId id="2147483706" r:id="rId4"/>
    <p:sldLayoutId id="2147483708" r:id="rId5"/>
    <p:sldLayoutId id="2147483704" r:id="rId6"/>
    <p:sldLayoutId id="2147483689" r:id="rId7"/>
    <p:sldLayoutId id="2147483668" r:id="rId8"/>
    <p:sldLayoutId id="2147483707" r:id="rId9"/>
    <p:sldLayoutId id="2147483710" r:id="rId10"/>
    <p:sldLayoutId id="2147483711" r:id="rId11"/>
    <p:sldLayoutId id="2147483712" r:id="rId12"/>
    <p:sldLayoutId id="2147483713" r:id="rId13"/>
    <p:sldLayoutId id="2147483714" r:id="rId14"/>
    <p:sldLayoutId id="2147483715" r:id="rId15"/>
    <p:sldLayoutId id="2147483716" r:id="rId16"/>
    <p:sldLayoutId id="2147483692" r:id="rId17"/>
    <p:sldLayoutId id="2147483697" r:id="rId18"/>
    <p:sldLayoutId id="2147483674" r:id="rId19"/>
  </p:sldLayoutIdLst>
  <p:hf hdr="0"/>
  <p:txStyles>
    <p:titleStyle>
      <a:lvl1pPr algn="l" defTabSz="914400" rtl="0" eaLnBrk="1" latinLnBrk="0" hangingPunct="1">
        <a:lnSpc>
          <a:spcPct val="90000"/>
        </a:lnSpc>
        <a:spcBef>
          <a:spcPct val="0"/>
        </a:spcBef>
        <a:buNone/>
        <a:defRPr lang="en-IN" sz="44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2E7A40"/>
        </a:buClr>
        <a:buFont typeface="Arial" panose="020B0604020202020204" pitchFamily="34" charset="0"/>
        <a:buChar char="•"/>
        <a:defRPr lang="en-US" sz="2400"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2E7A40"/>
        </a:buClr>
        <a:buFont typeface="Arial" panose="020B0604020202020204" pitchFamily="34" charset="0"/>
        <a:buChar char="•"/>
        <a:defRPr lang="en-US" sz="2000" kern="1200" dirty="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2E7A40"/>
        </a:buClr>
        <a:buFont typeface="Arial" panose="020B0604020202020204" pitchFamily="34" charset="0"/>
        <a:buChar char="•"/>
        <a:defRPr lang="en-US" sz="1800" kern="1200" dirty="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E7A40"/>
        </a:buClr>
        <a:buFont typeface="Arial" panose="020B0604020202020204" pitchFamily="34" charset="0"/>
        <a:buChar char="•"/>
        <a:defRPr lang="en-US" sz="1600" kern="1200" dirty="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2E7A40"/>
        </a:buClr>
        <a:buFont typeface="Arial" panose="020B0604020202020204" pitchFamily="34" charset="0"/>
        <a:buChar char="•"/>
        <a:defRPr lang="en-IN" sz="1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xm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inc42.com/buzz/cryptocurrency-bitcoin-india-belarus/" TargetMode="External"/><Relationship Id="rId2" Type="http://schemas.openxmlformats.org/officeDocument/2006/relationships/hyperlink" Target="http://youtu.be/9vDbs_RQoLY" TargetMode="External"/><Relationship Id="rId1" Type="http://schemas.openxmlformats.org/officeDocument/2006/relationships/slideLayout" Target="../slideLayouts/slideLayout3.xml"/><Relationship Id="rId6" Type="http://schemas.openxmlformats.org/officeDocument/2006/relationships/hyperlink" Target="http://www.stockmaster.in/howtoinvest/top-countries-where-bitcoin-is-legal-and-illegal/" TargetMode="External"/><Relationship Id="rId5" Type="http://schemas.openxmlformats.org/officeDocument/2006/relationships/hyperlink" Target="https://www.researchgate.net/publication/271473884" TargetMode="External"/><Relationship Id="rId4" Type="http://schemas.openxmlformats.org/officeDocument/2006/relationships/hyperlink" Target="https://inc42.com/buzz/cryptocurrency-bitcoin-india-cme-group/"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descr="Company name and logo group of information&#10;">
            <a:extLst>
              <a:ext uri="{FF2B5EF4-FFF2-40B4-BE49-F238E27FC236}">
                <a16:creationId xmlns:a16="http://schemas.microsoft.com/office/drawing/2014/main" xmlns="" id="{5B07AEC6-55AE-4E18-BEEA-A226E87C7897}"/>
              </a:ext>
            </a:extLst>
          </p:cNvPr>
          <p:cNvGrpSpPr/>
          <p:nvPr/>
        </p:nvGrpSpPr>
        <p:grpSpPr>
          <a:xfrm>
            <a:off x="3238428" y="2855631"/>
            <a:ext cx="742096" cy="1118752"/>
            <a:chOff x="3238428" y="2902286"/>
            <a:chExt cx="742096" cy="1118752"/>
          </a:xfrm>
        </p:grpSpPr>
        <p:sp>
          <p:nvSpPr>
            <p:cNvPr id="20" name="TextBox 19">
              <a:extLst>
                <a:ext uri="{FF2B5EF4-FFF2-40B4-BE49-F238E27FC236}">
                  <a16:creationId xmlns:a16="http://schemas.microsoft.com/office/drawing/2014/main" xmlns="" id="{94DF2E04-7632-4FED-B0BF-8FB243D982A3}"/>
                </a:ext>
              </a:extLst>
            </p:cNvPr>
            <p:cNvSpPr txBox="1"/>
            <p:nvPr/>
          </p:nvSpPr>
          <p:spPr>
            <a:xfrm>
              <a:off x="3238428" y="2902286"/>
              <a:ext cx="184731" cy="1015663"/>
            </a:xfrm>
            <a:prstGeom prst="rect">
              <a:avLst/>
            </a:prstGeom>
            <a:noFill/>
          </p:spPr>
          <p:txBody>
            <a:bodyPr wrap="none" rtlCol="0">
              <a:spAutoFit/>
            </a:bodyPr>
            <a:lstStyle/>
            <a:p>
              <a:endParaRPr lang="en-IN" sz="6000" b="1" dirty="0">
                <a:solidFill>
                  <a:schemeClr val="bg1"/>
                </a:solidFill>
                <a:latin typeface="Arial Black" panose="020B0A04020102020204" pitchFamily="34" charset="0"/>
              </a:endParaRPr>
            </a:p>
          </p:txBody>
        </p:sp>
        <p:sp>
          <p:nvSpPr>
            <p:cNvPr id="21" name="TextBox 20">
              <a:extLst>
                <a:ext uri="{FF2B5EF4-FFF2-40B4-BE49-F238E27FC236}">
                  <a16:creationId xmlns:a16="http://schemas.microsoft.com/office/drawing/2014/main" xmlns="" id="{FC9A1C71-347B-44A9-88B4-692D9731582D}"/>
                </a:ext>
              </a:extLst>
            </p:cNvPr>
            <p:cNvSpPr txBox="1"/>
            <p:nvPr/>
          </p:nvSpPr>
          <p:spPr>
            <a:xfrm>
              <a:off x="3314957" y="3713261"/>
              <a:ext cx="665567" cy="307777"/>
            </a:xfrm>
            <a:prstGeom prst="rect">
              <a:avLst/>
            </a:prstGeom>
            <a:noFill/>
          </p:spPr>
          <p:txBody>
            <a:bodyPr wrap="none" rtlCol="0">
              <a:spAutoFit/>
            </a:bodyPr>
            <a:lstStyle/>
            <a:p>
              <a:pPr algn="ctr"/>
              <a:r>
                <a:rPr lang="en-IN" sz="1400" dirty="0">
                  <a:solidFill>
                    <a:schemeClr val="bg1"/>
                  </a:solidFill>
                  <a:cs typeface="Calibri Light" panose="020F0302020204030204" pitchFamily="34" charset="0"/>
                </a:rPr>
                <a:t>            </a:t>
              </a:r>
            </a:p>
          </p:txBody>
        </p:sp>
      </p:grpSp>
      <p:sp>
        <p:nvSpPr>
          <p:cNvPr id="2" name="Title 1">
            <a:extLst>
              <a:ext uri="{FF2B5EF4-FFF2-40B4-BE49-F238E27FC236}">
                <a16:creationId xmlns:a16="http://schemas.microsoft.com/office/drawing/2014/main" xmlns="" id="{3D638ACE-163E-40EB-A458-E794C67EA2A6}"/>
              </a:ext>
            </a:extLst>
          </p:cNvPr>
          <p:cNvSpPr>
            <a:spLocks noGrp="1"/>
          </p:cNvSpPr>
          <p:nvPr>
            <p:ph type="ctrTitle"/>
          </p:nvPr>
        </p:nvSpPr>
        <p:spPr>
          <a:xfrm>
            <a:off x="6760252" y="637310"/>
            <a:ext cx="5105643" cy="1399309"/>
          </a:xfrm>
        </p:spPr>
        <p:txBody>
          <a:bodyPr>
            <a:noAutofit/>
          </a:bodyPr>
          <a:lstStyle/>
          <a:p>
            <a:r>
              <a:rPr lang="en-US" sz="5400" dirty="0">
                <a:latin typeface="Bell MT" panose="02020503060305020303" pitchFamily="18" charset="0"/>
              </a:rPr>
              <a:t>Cryptocurrency</a:t>
            </a:r>
            <a:endParaRPr lang="en-IN" sz="5400" dirty="0">
              <a:latin typeface="Bell MT" panose="02020503060305020303" pitchFamily="18" charset="0"/>
            </a:endParaRPr>
          </a:p>
        </p:txBody>
      </p:sp>
      <p:sp>
        <p:nvSpPr>
          <p:cNvPr id="4" name="TextBox 3">
            <a:extLst>
              <a:ext uri="{FF2B5EF4-FFF2-40B4-BE49-F238E27FC236}">
                <a16:creationId xmlns:a16="http://schemas.microsoft.com/office/drawing/2014/main" xmlns="" id="{C26E3410-E86C-41D6-8D01-738F64A229E7}"/>
              </a:ext>
            </a:extLst>
          </p:cNvPr>
          <p:cNvSpPr txBox="1"/>
          <p:nvPr/>
        </p:nvSpPr>
        <p:spPr>
          <a:xfrm>
            <a:off x="6760252" y="3988238"/>
            <a:ext cx="4558912" cy="430887"/>
          </a:xfrm>
          <a:prstGeom prst="rect">
            <a:avLst/>
          </a:prstGeom>
          <a:noFill/>
        </p:spPr>
        <p:txBody>
          <a:bodyPr wrap="square" rtlCol="0">
            <a:spAutoFit/>
          </a:bodyPr>
          <a:lstStyle/>
          <a:p>
            <a:endParaRPr lang="en-IN" sz="2200" dirty="0"/>
          </a:p>
        </p:txBody>
      </p:sp>
      <p:pic>
        <p:nvPicPr>
          <p:cNvPr id="5" name="Picture 4">
            <a:extLst>
              <a:ext uri="{FF2B5EF4-FFF2-40B4-BE49-F238E27FC236}">
                <a16:creationId xmlns:a16="http://schemas.microsoft.com/office/drawing/2014/main" xmlns="" id="{8B2F201B-0A5A-4DF0-BAB4-6BE565FBC51F}"/>
              </a:ext>
            </a:extLst>
          </p:cNvPr>
          <p:cNvPicPr>
            <a:picLocks noChangeAspect="1"/>
          </p:cNvPicPr>
          <p:nvPr/>
        </p:nvPicPr>
        <p:blipFill>
          <a:blip r:embed="rId2"/>
          <a:stretch>
            <a:fillRect/>
          </a:stretch>
        </p:blipFill>
        <p:spPr>
          <a:xfrm>
            <a:off x="619891" y="1014632"/>
            <a:ext cx="5237073" cy="4828735"/>
          </a:xfrm>
          <a:prstGeom prst="rect">
            <a:avLst/>
          </a:prstGeom>
        </p:spPr>
      </p:pic>
    </p:spTree>
    <p:extLst>
      <p:ext uri="{BB962C8B-B14F-4D97-AF65-F5344CB8AC3E}">
        <p14:creationId xmlns:p14="http://schemas.microsoft.com/office/powerpoint/2010/main" val="3980699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C5393AFC-332F-4B0C-A1DA-4DB5C4E0A4DB}"/>
              </a:ext>
            </a:extLst>
          </p:cNvPr>
          <p:cNvSpPr>
            <a:spLocks noGrp="1"/>
          </p:cNvSpPr>
          <p:nvPr>
            <p:ph idx="1"/>
          </p:nvPr>
        </p:nvSpPr>
        <p:spPr>
          <a:xfrm>
            <a:off x="1123421" y="1662545"/>
            <a:ext cx="9945158" cy="4876367"/>
          </a:xfrm>
        </p:spPr>
        <p:txBody>
          <a:bodyPr>
            <a:normAutofit fontScale="92500" lnSpcReduction="10000"/>
          </a:bodyPr>
          <a:lstStyle/>
          <a:p>
            <a:pPr>
              <a:buClr>
                <a:srgbClr val="FF0000"/>
              </a:buClr>
            </a:pPr>
            <a:r>
              <a:rPr lang="en-IN" dirty="0"/>
              <a:t>Introduction</a:t>
            </a:r>
          </a:p>
          <a:p>
            <a:pPr>
              <a:buClr>
                <a:srgbClr val="FF0000"/>
              </a:buClr>
            </a:pPr>
            <a:r>
              <a:rPr lang="en-IN" dirty="0"/>
              <a:t>Types of Cryptocurrency</a:t>
            </a:r>
          </a:p>
          <a:p>
            <a:pPr>
              <a:buClr>
                <a:srgbClr val="FF0000"/>
              </a:buClr>
            </a:pPr>
            <a:r>
              <a:rPr lang="en-IN" dirty="0"/>
              <a:t>Characteristics</a:t>
            </a:r>
          </a:p>
          <a:p>
            <a:pPr>
              <a:buClr>
                <a:srgbClr val="FF0000"/>
              </a:buClr>
            </a:pPr>
            <a:r>
              <a:rPr lang="en-IN" dirty="0"/>
              <a:t>Architecture</a:t>
            </a:r>
          </a:p>
          <a:p>
            <a:pPr>
              <a:buClr>
                <a:srgbClr val="FF0000"/>
              </a:buClr>
            </a:pPr>
            <a:r>
              <a:rPr lang="en-IN" dirty="0"/>
              <a:t>How does cryptocurrency work</a:t>
            </a:r>
          </a:p>
          <a:p>
            <a:pPr>
              <a:buClr>
                <a:srgbClr val="FF0000"/>
              </a:buClr>
            </a:pPr>
            <a:r>
              <a:rPr lang="en-IN" dirty="0"/>
              <a:t>Traditional money Vs Cryptocurrency </a:t>
            </a:r>
          </a:p>
          <a:p>
            <a:pPr>
              <a:buClr>
                <a:srgbClr val="FF0000"/>
              </a:buClr>
            </a:pPr>
            <a:r>
              <a:rPr lang="en-IN" dirty="0"/>
              <a:t>Cryptocurrency Apps</a:t>
            </a:r>
          </a:p>
          <a:p>
            <a:pPr>
              <a:buClr>
                <a:srgbClr val="FF0000"/>
              </a:buClr>
            </a:pPr>
            <a:r>
              <a:rPr lang="en-IN" dirty="0"/>
              <a:t>Advantages and Disadvantages</a:t>
            </a:r>
          </a:p>
          <a:p>
            <a:pPr>
              <a:buClr>
                <a:srgbClr val="FF0000"/>
              </a:buClr>
            </a:pPr>
            <a:r>
              <a:rPr lang="en-IN" dirty="0"/>
              <a:t>Applications</a:t>
            </a:r>
          </a:p>
          <a:p>
            <a:pPr>
              <a:buClr>
                <a:srgbClr val="FF0000"/>
              </a:buClr>
            </a:pPr>
            <a:r>
              <a:rPr lang="en-IN" dirty="0"/>
              <a:t>Future Scope</a:t>
            </a:r>
          </a:p>
          <a:p>
            <a:pPr>
              <a:buClr>
                <a:srgbClr val="FF0000"/>
              </a:buClr>
            </a:pPr>
            <a:r>
              <a:rPr lang="en-IN" dirty="0"/>
              <a:t>Conclusion</a:t>
            </a:r>
          </a:p>
          <a:p>
            <a:pPr>
              <a:buClr>
                <a:srgbClr val="FF0000"/>
              </a:buClr>
            </a:pPr>
            <a:r>
              <a:rPr lang="en-IN" dirty="0"/>
              <a:t>References</a:t>
            </a:r>
          </a:p>
          <a:p>
            <a:pPr marL="0" indent="0">
              <a:buNone/>
            </a:pPr>
            <a:endParaRPr lang="en-IN" dirty="0"/>
          </a:p>
          <a:p>
            <a:endParaRPr lang="en-IN" dirty="0"/>
          </a:p>
        </p:txBody>
      </p:sp>
      <p:sp>
        <p:nvSpPr>
          <p:cNvPr id="4" name="Title 3">
            <a:extLst>
              <a:ext uri="{FF2B5EF4-FFF2-40B4-BE49-F238E27FC236}">
                <a16:creationId xmlns:a16="http://schemas.microsoft.com/office/drawing/2014/main" xmlns="" id="{D5307AFD-8631-43C1-BD3D-222C7C91695A}"/>
              </a:ext>
            </a:extLst>
          </p:cNvPr>
          <p:cNvSpPr>
            <a:spLocks noGrp="1"/>
          </p:cNvSpPr>
          <p:nvPr>
            <p:ph type="title"/>
          </p:nvPr>
        </p:nvSpPr>
        <p:spPr>
          <a:xfrm>
            <a:off x="1123421" y="180542"/>
            <a:ext cx="7342622" cy="883911"/>
          </a:xfrm>
        </p:spPr>
        <p:txBody>
          <a:bodyPr>
            <a:normAutofit/>
          </a:bodyPr>
          <a:lstStyle/>
          <a:p>
            <a:r>
              <a:rPr lang="en-IN" sz="3600" b="0" dirty="0"/>
              <a:t>Contents</a:t>
            </a:r>
          </a:p>
        </p:txBody>
      </p:sp>
      <p:sp>
        <p:nvSpPr>
          <p:cNvPr id="7" name="Slide Number Placeholder 6">
            <a:extLst>
              <a:ext uri="{FF2B5EF4-FFF2-40B4-BE49-F238E27FC236}">
                <a16:creationId xmlns:a16="http://schemas.microsoft.com/office/drawing/2014/main" xmlns="" id="{62AA2849-950A-4D4F-BF45-9B8FF53B710B}"/>
              </a:ext>
            </a:extLst>
          </p:cNvPr>
          <p:cNvSpPr>
            <a:spLocks noGrp="1"/>
          </p:cNvSpPr>
          <p:nvPr>
            <p:ph type="sldNum" sz="quarter" idx="15"/>
          </p:nvPr>
        </p:nvSpPr>
        <p:spPr/>
        <p:txBody>
          <a:bodyPr/>
          <a:lstStyle/>
          <a:p>
            <a:fld id="{8699F50C-BE38-4BD0-BA84-9B090E1F2B9B}" type="slidenum">
              <a:rPr lang="en-IN" smtClean="0"/>
              <a:t>2</a:t>
            </a:fld>
            <a:endParaRPr lang="en-IN" dirty="0"/>
          </a:p>
        </p:txBody>
      </p:sp>
    </p:spTree>
    <p:extLst>
      <p:ext uri="{BB962C8B-B14F-4D97-AF65-F5344CB8AC3E}">
        <p14:creationId xmlns:p14="http://schemas.microsoft.com/office/powerpoint/2010/main" val="48671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288C45E2-08CE-4DF8-87B3-BA87BC9816BC}"/>
              </a:ext>
            </a:extLst>
          </p:cNvPr>
          <p:cNvSpPr>
            <a:spLocks noGrp="1"/>
          </p:cNvSpPr>
          <p:nvPr>
            <p:ph idx="1"/>
          </p:nvPr>
        </p:nvSpPr>
        <p:spPr>
          <a:xfrm>
            <a:off x="1107157" y="1947426"/>
            <a:ext cx="7342622" cy="4259410"/>
          </a:xfrm>
        </p:spPr>
        <p:txBody>
          <a:bodyPr>
            <a:normAutofit/>
          </a:bodyPr>
          <a:lstStyle/>
          <a:p>
            <a:pPr algn="just">
              <a:buClr>
                <a:srgbClr val="FF0000"/>
              </a:buClr>
              <a:buFont typeface="Wingdings" panose="05000000000000000000" pitchFamily="2" charset="2"/>
              <a:buChar char="Ø"/>
            </a:pPr>
            <a:r>
              <a:rPr lang="en-US" dirty="0"/>
              <a:t>A cryptocurrency is a digital asset designed to work as a medium of exchange that uses strong cryptography to secure financial transactions, control the creation of additional units, and verify the transfer of assets.</a:t>
            </a:r>
            <a:r>
              <a:rPr lang="en-IN" dirty="0"/>
              <a:t>  </a:t>
            </a:r>
          </a:p>
          <a:p>
            <a:pPr algn="just">
              <a:buClr>
                <a:srgbClr val="FF0000"/>
              </a:buClr>
              <a:buFont typeface="Wingdings" panose="05000000000000000000" pitchFamily="2" charset="2"/>
              <a:buChar char="Ø"/>
            </a:pPr>
            <a:endParaRPr lang="en-IN" dirty="0"/>
          </a:p>
          <a:p>
            <a:pPr algn="just">
              <a:buClr>
                <a:srgbClr val="FF0000"/>
              </a:buClr>
              <a:buFont typeface="Wingdings" panose="05000000000000000000" pitchFamily="2" charset="2"/>
              <a:buChar char="Ø"/>
            </a:pPr>
            <a:r>
              <a:rPr lang="en-US" dirty="0"/>
              <a:t>The decentralized control of each cryptocurrency works through distributed ledger technology, typically a blockchain, that serves as a public financial transaction database.</a:t>
            </a:r>
          </a:p>
          <a:p>
            <a:pPr marL="3657600" lvl="8" indent="0" algn="just">
              <a:buClr>
                <a:srgbClr val="FF0000"/>
              </a:buClr>
              <a:buNone/>
            </a:pPr>
            <a:endParaRPr lang="en-IN" dirty="0"/>
          </a:p>
          <a:p>
            <a:pPr>
              <a:buFont typeface="Wingdings" panose="05000000000000000000" pitchFamily="2" charset="2"/>
              <a:buChar char="Ø"/>
            </a:pPr>
            <a:endParaRPr lang="en-IN" dirty="0"/>
          </a:p>
        </p:txBody>
      </p:sp>
      <p:sp>
        <p:nvSpPr>
          <p:cNvPr id="4" name="Title 3">
            <a:extLst>
              <a:ext uri="{FF2B5EF4-FFF2-40B4-BE49-F238E27FC236}">
                <a16:creationId xmlns:a16="http://schemas.microsoft.com/office/drawing/2014/main" xmlns="" id="{B7FF8CC6-01CE-420A-B2D6-F628D747A526}"/>
              </a:ext>
            </a:extLst>
          </p:cNvPr>
          <p:cNvSpPr>
            <a:spLocks noGrp="1"/>
          </p:cNvSpPr>
          <p:nvPr>
            <p:ph type="title"/>
          </p:nvPr>
        </p:nvSpPr>
        <p:spPr>
          <a:xfrm>
            <a:off x="1014392" y="206593"/>
            <a:ext cx="7342622" cy="1215566"/>
          </a:xfrm>
        </p:spPr>
        <p:txBody>
          <a:bodyPr>
            <a:normAutofit/>
          </a:bodyPr>
          <a:lstStyle/>
          <a:p>
            <a:r>
              <a:rPr lang="en-IN" sz="3600" b="0" dirty="0"/>
              <a:t>Introduction</a:t>
            </a:r>
          </a:p>
        </p:txBody>
      </p:sp>
      <p:sp>
        <p:nvSpPr>
          <p:cNvPr id="7" name="Slide Number Placeholder 6">
            <a:extLst>
              <a:ext uri="{FF2B5EF4-FFF2-40B4-BE49-F238E27FC236}">
                <a16:creationId xmlns:a16="http://schemas.microsoft.com/office/drawing/2014/main" xmlns="" id="{F00116AD-C2EE-4284-9982-5A04833173BF}"/>
              </a:ext>
            </a:extLst>
          </p:cNvPr>
          <p:cNvSpPr>
            <a:spLocks noGrp="1"/>
          </p:cNvSpPr>
          <p:nvPr>
            <p:ph type="sldNum" sz="quarter" idx="15"/>
          </p:nvPr>
        </p:nvSpPr>
        <p:spPr/>
        <p:txBody>
          <a:bodyPr/>
          <a:lstStyle/>
          <a:p>
            <a:fld id="{8699F50C-BE38-4BD0-BA84-9B090E1F2B9B}" type="slidenum">
              <a:rPr lang="en-IN" smtClean="0"/>
              <a:t>3</a:t>
            </a:fld>
            <a:endParaRPr lang="en-IN" dirty="0"/>
          </a:p>
        </p:txBody>
      </p:sp>
      <p:pic>
        <p:nvPicPr>
          <p:cNvPr id="5" name="Picture 4">
            <a:extLst>
              <a:ext uri="{FF2B5EF4-FFF2-40B4-BE49-F238E27FC236}">
                <a16:creationId xmlns:a16="http://schemas.microsoft.com/office/drawing/2014/main" xmlns="" id="{49ACBAAA-51A2-49C7-AC24-744AA50002E8}"/>
              </a:ext>
            </a:extLst>
          </p:cNvPr>
          <p:cNvPicPr>
            <a:picLocks noChangeAspect="1"/>
          </p:cNvPicPr>
          <p:nvPr/>
        </p:nvPicPr>
        <p:blipFill>
          <a:blip r:embed="rId2"/>
          <a:stretch>
            <a:fillRect/>
          </a:stretch>
        </p:blipFill>
        <p:spPr>
          <a:xfrm>
            <a:off x="9047759" y="2309284"/>
            <a:ext cx="2299112" cy="223943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573986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53D3E317-5EC1-4BBE-A90D-EC4AB39C5D3A}"/>
              </a:ext>
            </a:extLst>
          </p:cNvPr>
          <p:cNvSpPr>
            <a:spLocks noGrp="1"/>
          </p:cNvSpPr>
          <p:nvPr>
            <p:ph type="title"/>
          </p:nvPr>
        </p:nvSpPr>
        <p:spPr>
          <a:xfrm>
            <a:off x="338530" y="651165"/>
            <a:ext cx="7342622" cy="719041"/>
          </a:xfrm>
        </p:spPr>
        <p:txBody>
          <a:bodyPr>
            <a:normAutofit/>
          </a:bodyPr>
          <a:lstStyle/>
          <a:p>
            <a:r>
              <a:rPr lang="en-IN" sz="3600" b="0" dirty="0"/>
              <a:t>Types of Cryptocurrency</a:t>
            </a:r>
          </a:p>
        </p:txBody>
      </p:sp>
      <p:sp>
        <p:nvSpPr>
          <p:cNvPr id="7" name="Slide Number Placeholder 6">
            <a:extLst>
              <a:ext uri="{FF2B5EF4-FFF2-40B4-BE49-F238E27FC236}">
                <a16:creationId xmlns:a16="http://schemas.microsoft.com/office/drawing/2014/main" xmlns="" id="{0FC1FEC7-A277-44E3-AF2B-46AE7FC05FED}"/>
              </a:ext>
            </a:extLst>
          </p:cNvPr>
          <p:cNvSpPr>
            <a:spLocks noGrp="1"/>
          </p:cNvSpPr>
          <p:nvPr>
            <p:ph type="sldNum" sz="quarter" idx="15"/>
          </p:nvPr>
        </p:nvSpPr>
        <p:spPr/>
        <p:txBody>
          <a:bodyPr/>
          <a:lstStyle/>
          <a:p>
            <a:fld id="{8699F50C-BE38-4BD0-BA84-9B090E1F2B9B}" type="slidenum">
              <a:rPr lang="en-IN" smtClean="0"/>
              <a:t>4</a:t>
            </a:fld>
            <a:endParaRPr lang="en-IN" dirty="0"/>
          </a:p>
        </p:txBody>
      </p:sp>
      <p:pic>
        <p:nvPicPr>
          <p:cNvPr id="8" name="Content Placeholder 7" descr="C:\Users\HP\Pictures\i13.png">
            <a:extLst>
              <a:ext uri="{FF2B5EF4-FFF2-40B4-BE49-F238E27FC236}">
                <a16:creationId xmlns:a16="http://schemas.microsoft.com/office/drawing/2014/main" xmlns="" id="{E5FA4956-92FB-4784-A4E1-0404B96623A3}"/>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95323" y="2131147"/>
            <a:ext cx="8116713" cy="4408198"/>
          </a:xfrm>
          <a:prstGeom prst="rect">
            <a:avLst/>
          </a:prstGeom>
          <a:noFill/>
          <a:ln w="38100">
            <a:solidFill>
              <a:schemeClr val="tx1"/>
            </a:solidFill>
          </a:ln>
        </p:spPr>
      </p:pic>
    </p:spTree>
    <p:extLst>
      <p:ext uri="{BB962C8B-B14F-4D97-AF65-F5344CB8AC3E}">
        <p14:creationId xmlns:p14="http://schemas.microsoft.com/office/powerpoint/2010/main" val="2812038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0468883F-2860-470A-BB98-2739F381026E}"/>
              </a:ext>
            </a:extLst>
          </p:cNvPr>
          <p:cNvSpPr>
            <a:spLocks noGrp="1"/>
          </p:cNvSpPr>
          <p:nvPr>
            <p:ph idx="1"/>
          </p:nvPr>
        </p:nvSpPr>
        <p:spPr>
          <a:xfrm>
            <a:off x="933160" y="2199243"/>
            <a:ext cx="5827857" cy="3855193"/>
          </a:xfrm>
        </p:spPr>
        <p:txBody>
          <a:bodyPr>
            <a:normAutofit fontScale="92500" lnSpcReduction="10000"/>
          </a:bodyPr>
          <a:lstStyle/>
          <a:p>
            <a:pPr algn="just"/>
            <a:r>
              <a:rPr lang="en-IN" dirty="0"/>
              <a:t>To provide an acceptable and guaranteed medium of exchange to facilitate trade.</a:t>
            </a:r>
          </a:p>
          <a:p>
            <a:pPr algn="just"/>
            <a:endParaRPr lang="en-IN" dirty="0"/>
          </a:p>
          <a:p>
            <a:pPr algn="just"/>
            <a:r>
              <a:rPr lang="en-IN" dirty="0"/>
              <a:t>To create a medium for speculation.</a:t>
            </a:r>
          </a:p>
          <a:p>
            <a:pPr algn="just"/>
            <a:endParaRPr lang="en-IN" dirty="0"/>
          </a:p>
          <a:p>
            <a:pPr algn="just"/>
            <a:r>
              <a:rPr lang="en-IN" dirty="0"/>
              <a:t>To securely store and transfer value without a trusted entity.</a:t>
            </a:r>
          </a:p>
          <a:p>
            <a:pPr marL="0" indent="0">
              <a:buNone/>
            </a:pPr>
            <a:endParaRPr lang="en-IN" dirty="0"/>
          </a:p>
          <a:p>
            <a:endParaRPr lang="en-IN" dirty="0"/>
          </a:p>
          <a:p>
            <a:pPr marL="0" indent="0">
              <a:buNone/>
            </a:pPr>
            <a:r>
              <a:rPr lang="en-IN" dirty="0"/>
              <a:t> </a:t>
            </a:r>
          </a:p>
        </p:txBody>
      </p:sp>
      <p:sp>
        <p:nvSpPr>
          <p:cNvPr id="4" name="Title 3">
            <a:extLst>
              <a:ext uri="{FF2B5EF4-FFF2-40B4-BE49-F238E27FC236}">
                <a16:creationId xmlns:a16="http://schemas.microsoft.com/office/drawing/2014/main" xmlns="" id="{12E7C419-432B-420A-AE30-86DE02D00DEC}"/>
              </a:ext>
            </a:extLst>
          </p:cNvPr>
          <p:cNvSpPr>
            <a:spLocks noGrp="1"/>
          </p:cNvSpPr>
          <p:nvPr>
            <p:ph type="title"/>
          </p:nvPr>
        </p:nvSpPr>
        <p:spPr>
          <a:xfrm>
            <a:off x="933160" y="573546"/>
            <a:ext cx="7342622" cy="806086"/>
          </a:xfrm>
        </p:spPr>
        <p:txBody>
          <a:bodyPr>
            <a:normAutofit/>
          </a:bodyPr>
          <a:lstStyle/>
          <a:p>
            <a:r>
              <a:rPr lang="en-IN" sz="3600" b="0" dirty="0"/>
              <a:t>Purpose</a:t>
            </a:r>
          </a:p>
        </p:txBody>
      </p:sp>
      <p:sp>
        <p:nvSpPr>
          <p:cNvPr id="6" name="Footer Placeholder 5">
            <a:extLst>
              <a:ext uri="{FF2B5EF4-FFF2-40B4-BE49-F238E27FC236}">
                <a16:creationId xmlns:a16="http://schemas.microsoft.com/office/drawing/2014/main" xmlns="" id="{31CBCBC5-7BBB-4B46-BAB0-771A433D03D9}"/>
              </a:ext>
            </a:extLst>
          </p:cNvPr>
          <p:cNvSpPr>
            <a:spLocks noGrp="1"/>
          </p:cNvSpPr>
          <p:nvPr>
            <p:ph type="ftr" sz="quarter" idx="14"/>
          </p:nvPr>
        </p:nvSpPr>
        <p:spPr/>
        <p:txBody>
          <a:bodyPr/>
          <a:lstStyle/>
          <a:p>
            <a:r>
              <a:rPr lang="en-IN"/>
              <a:t>Add a footer</a:t>
            </a:r>
            <a:endParaRPr lang="en-IN" dirty="0"/>
          </a:p>
        </p:txBody>
      </p:sp>
      <p:sp>
        <p:nvSpPr>
          <p:cNvPr id="7" name="Slide Number Placeholder 6">
            <a:extLst>
              <a:ext uri="{FF2B5EF4-FFF2-40B4-BE49-F238E27FC236}">
                <a16:creationId xmlns:a16="http://schemas.microsoft.com/office/drawing/2014/main" xmlns="" id="{6BB26249-D5E3-4C14-919C-5FDDF73FF7B6}"/>
              </a:ext>
            </a:extLst>
          </p:cNvPr>
          <p:cNvSpPr>
            <a:spLocks noGrp="1"/>
          </p:cNvSpPr>
          <p:nvPr>
            <p:ph type="sldNum" sz="quarter" idx="15"/>
          </p:nvPr>
        </p:nvSpPr>
        <p:spPr/>
        <p:txBody>
          <a:bodyPr/>
          <a:lstStyle/>
          <a:p>
            <a:fld id="{8699F50C-BE38-4BD0-BA84-9B090E1F2B9B}" type="slidenum">
              <a:rPr lang="en-IN" smtClean="0"/>
              <a:t>5</a:t>
            </a:fld>
            <a:endParaRPr lang="en-IN" dirty="0"/>
          </a:p>
        </p:txBody>
      </p:sp>
      <p:pic>
        <p:nvPicPr>
          <p:cNvPr id="8" name="Picture 7">
            <a:extLst>
              <a:ext uri="{FF2B5EF4-FFF2-40B4-BE49-F238E27FC236}">
                <a16:creationId xmlns:a16="http://schemas.microsoft.com/office/drawing/2014/main" xmlns="" id="{F0CF12CC-1E8A-4AC9-B560-DCF01AD9472E}"/>
              </a:ext>
            </a:extLst>
          </p:cNvPr>
          <p:cNvPicPr>
            <a:picLocks noChangeAspect="1"/>
          </p:cNvPicPr>
          <p:nvPr/>
        </p:nvPicPr>
        <p:blipFill>
          <a:blip r:embed="rId2"/>
          <a:stretch>
            <a:fillRect/>
          </a:stretch>
        </p:blipFill>
        <p:spPr>
          <a:xfrm>
            <a:off x="7813963" y="2655862"/>
            <a:ext cx="2624300" cy="1767950"/>
          </a:xfrm>
          <a:prstGeom prst="rect">
            <a:avLst/>
          </a:prstGeom>
          <a:ln w="3175">
            <a:solidFill>
              <a:schemeClr val="tx1"/>
            </a:solidFill>
          </a:ln>
        </p:spPr>
      </p:pic>
    </p:spTree>
    <p:extLst>
      <p:ext uri="{BB962C8B-B14F-4D97-AF65-F5344CB8AC3E}">
        <p14:creationId xmlns:p14="http://schemas.microsoft.com/office/powerpoint/2010/main" val="3189197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D0D05E6F-ADE9-4FCD-AE61-42A13D5D68D8}"/>
              </a:ext>
            </a:extLst>
          </p:cNvPr>
          <p:cNvSpPr>
            <a:spLocks noGrp="1"/>
          </p:cNvSpPr>
          <p:nvPr>
            <p:ph idx="1"/>
          </p:nvPr>
        </p:nvSpPr>
        <p:spPr>
          <a:xfrm>
            <a:off x="1016286" y="2074697"/>
            <a:ext cx="8224696" cy="3425558"/>
          </a:xfrm>
        </p:spPr>
        <p:txBody>
          <a:bodyPr>
            <a:normAutofit/>
          </a:bodyPr>
          <a:lstStyle/>
          <a:p>
            <a:pPr lvl="0" algn="just"/>
            <a:r>
              <a:rPr lang="en-US" dirty="0"/>
              <a:t>encryption allowing privacy </a:t>
            </a:r>
            <a:endParaRPr lang="en-IN" dirty="0"/>
          </a:p>
          <a:p>
            <a:pPr lvl="0" algn="just"/>
            <a:r>
              <a:rPr lang="en-US" dirty="0"/>
              <a:t>decentralization, preventing the control by a centralized third party</a:t>
            </a:r>
            <a:endParaRPr lang="en-IN" dirty="0"/>
          </a:p>
          <a:p>
            <a:pPr lvl="0" algn="just"/>
            <a:r>
              <a:rPr lang="en-US" dirty="0"/>
              <a:t>the code guarantees functionalities on a public ledger (blockchain)</a:t>
            </a:r>
          </a:p>
          <a:p>
            <a:pPr lvl="0" algn="just"/>
            <a:r>
              <a:rPr lang="en-US" dirty="0"/>
              <a:t>Secure the transactions held</a:t>
            </a:r>
          </a:p>
          <a:p>
            <a:pPr lvl="0" algn="just"/>
            <a:r>
              <a:rPr lang="en-US" dirty="0"/>
              <a:t>Increases one to one transactions</a:t>
            </a:r>
            <a:endParaRPr lang="en-IN" dirty="0"/>
          </a:p>
        </p:txBody>
      </p:sp>
      <p:sp>
        <p:nvSpPr>
          <p:cNvPr id="4" name="Title 3">
            <a:extLst>
              <a:ext uri="{FF2B5EF4-FFF2-40B4-BE49-F238E27FC236}">
                <a16:creationId xmlns:a16="http://schemas.microsoft.com/office/drawing/2014/main" xmlns="" id="{B7FBD435-8C25-4615-B7CB-A73146BFCF98}"/>
              </a:ext>
            </a:extLst>
          </p:cNvPr>
          <p:cNvSpPr>
            <a:spLocks noGrp="1"/>
          </p:cNvSpPr>
          <p:nvPr>
            <p:ph type="title"/>
          </p:nvPr>
        </p:nvSpPr>
        <p:spPr>
          <a:xfrm>
            <a:off x="1016287" y="406379"/>
            <a:ext cx="7342622" cy="875359"/>
          </a:xfrm>
        </p:spPr>
        <p:txBody>
          <a:bodyPr>
            <a:normAutofit/>
          </a:bodyPr>
          <a:lstStyle/>
          <a:p>
            <a:r>
              <a:rPr lang="en-IN" sz="3600" b="0" dirty="0"/>
              <a:t>Characteristics</a:t>
            </a:r>
          </a:p>
        </p:txBody>
      </p:sp>
      <p:sp>
        <p:nvSpPr>
          <p:cNvPr id="7" name="Slide Number Placeholder 6">
            <a:extLst>
              <a:ext uri="{FF2B5EF4-FFF2-40B4-BE49-F238E27FC236}">
                <a16:creationId xmlns:a16="http://schemas.microsoft.com/office/drawing/2014/main" xmlns="" id="{6122AA23-8E9D-4A04-A541-35B92793F8C4}"/>
              </a:ext>
            </a:extLst>
          </p:cNvPr>
          <p:cNvSpPr>
            <a:spLocks noGrp="1"/>
          </p:cNvSpPr>
          <p:nvPr>
            <p:ph type="sldNum" sz="quarter" idx="15"/>
          </p:nvPr>
        </p:nvSpPr>
        <p:spPr/>
        <p:txBody>
          <a:bodyPr/>
          <a:lstStyle/>
          <a:p>
            <a:fld id="{8699F50C-BE38-4BD0-BA84-9B090E1F2B9B}" type="slidenum">
              <a:rPr lang="en-IN" smtClean="0"/>
              <a:t>6</a:t>
            </a:fld>
            <a:endParaRPr lang="en-IN" dirty="0"/>
          </a:p>
        </p:txBody>
      </p:sp>
    </p:spTree>
    <p:extLst>
      <p:ext uri="{BB962C8B-B14F-4D97-AF65-F5344CB8AC3E}">
        <p14:creationId xmlns:p14="http://schemas.microsoft.com/office/powerpoint/2010/main" val="3462863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2CB1412D-DCC0-44BF-A8BB-CD64F615ED36}"/>
              </a:ext>
            </a:extLst>
          </p:cNvPr>
          <p:cNvSpPr>
            <a:spLocks noGrp="1"/>
          </p:cNvSpPr>
          <p:nvPr>
            <p:ph type="title"/>
          </p:nvPr>
        </p:nvSpPr>
        <p:spPr>
          <a:xfrm>
            <a:off x="545242" y="159858"/>
            <a:ext cx="7342622" cy="1005727"/>
          </a:xfrm>
        </p:spPr>
        <p:txBody>
          <a:bodyPr>
            <a:normAutofit/>
          </a:bodyPr>
          <a:lstStyle/>
          <a:p>
            <a:r>
              <a:rPr lang="en-IN" sz="3600" b="0" dirty="0"/>
              <a:t>Architecture</a:t>
            </a:r>
          </a:p>
        </p:txBody>
      </p:sp>
      <p:sp>
        <p:nvSpPr>
          <p:cNvPr id="7" name="Slide Number Placeholder 6">
            <a:extLst>
              <a:ext uri="{FF2B5EF4-FFF2-40B4-BE49-F238E27FC236}">
                <a16:creationId xmlns:a16="http://schemas.microsoft.com/office/drawing/2014/main" xmlns="" id="{77B8ADC8-535B-497C-A379-DD9BD1362585}"/>
              </a:ext>
            </a:extLst>
          </p:cNvPr>
          <p:cNvSpPr>
            <a:spLocks noGrp="1"/>
          </p:cNvSpPr>
          <p:nvPr>
            <p:ph type="sldNum" sz="quarter" idx="15"/>
          </p:nvPr>
        </p:nvSpPr>
        <p:spPr/>
        <p:txBody>
          <a:bodyPr/>
          <a:lstStyle/>
          <a:p>
            <a:fld id="{8699F50C-BE38-4BD0-BA84-9B090E1F2B9B}" type="slidenum">
              <a:rPr lang="en-IN" smtClean="0"/>
              <a:t>7</a:t>
            </a:fld>
            <a:endParaRPr lang="en-IN" dirty="0"/>
          </a:p>
        </p:txBody>
      </p:sp>
      <p:pic>
        <p:nvPicPr>
          <p:cNvPr id="8" name="Picture 7">
            <a:extLst>
              <a:ext uri="{FF2B5EF4-FFF2-40B4-BE49-F238E27FC236}">
                <a16:creationId xmlns:a16="http://schemas.microsoft.com/office/drawing/2014/main" xmlns="" id="{E58CF32E-CEA1-43F6-BF42-A13D9E477C3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709052"/>
            <a:ext cx="7121236" cy="4647297"/>
          </a:xfrm>
          <a:prstGeom prst="rect">
            <a:avLst/>
          </a:prstGeom>
          <a:noFill/>
          <a:ln w="3175">
            <a:solidFill>
              <a:schemeClr val="tx1"/>
            </a:solidFill>
          </a:ln>
        </p:spPr>
      </p:pic>
    </p:spTree>
    <p:extLst>
      <p:ext uri="{BB962C8B-B14F-4D97-AF65-F5344CB8AC3E}">
        <p14:creationId xmlns:p14="http://schemas.microsoft.com/office/powerpoint/2010/main" val="223021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xmlns="" id="{CE9E3620-AD76-4B28-BB51-B7461882B851}"/>
              </a:ext>
            </a:extLst>
          </p:cNvPr>
          <p:cNvPicPr>
            <a:picLocks noGrp="1" noChangeAspect="1"/>
          </p:cNvPicPr>
          <p:nvPr>
            <p:ph type="pic" sz="quarter" idx="13"/>
          </p:nvPr>
        </p:nvPicPr>
        <p:blipFill>
          <a:blip r:embed="rId2"/>
          <a:srcRect t="22966" b="22966"/>
          <a:stretch>
            <a:fillRect/>
          </a:stretch>
        </p:blipFill>
        <p:spPr>
          <a:xfrm>
            <a:off x="359229" y="6400799"/>
            <a:ext cx="11473542" cy="130629"/>
          </a:xfrm>
        </p:spPr>
      </p:pic>
      <p:pic>
        <p:nvPicPr>
          <p:cNvPr id="4" name="Picture 3">
            <a:extLst>
              <a:ext uri="{FF2B5EF4-FFF2-40B4-BE49-F238E27FC236}">
                <a16:creationId xmlns:a16="http://schemas.microsoft.com/office/drawing/2014/main" xmlns="" id="{56E46C30-B8DC-400B-89CE-75F0F710E259}"/>
              </a:ext>
            </a:extLst>
          </p:cNvPr>
          <p:cNvPicPr/>
          <p:nvPr/>
        </p:nvPicPr>
        <p:blipFill>
          <a:blip r:embed="rId3"/>
          <a:stretch>
            <a:fillRect/>
          </a:stretch>
        </p:blipFill>
        <p:spPr>
          <a:xfrm>
            <a:off x="124690" y="112242"/>
            <a:ext cx="11611099" cy="6419186"/>
          </a:xfrm>
          <a:prstGeom prst="rect">
            <a:avLst/>
          </a:prstGeom>
          <a:ln w="3175">
            <a:noFill/>
          </a:ln>
        </p:spPr>
      </p:pic>
    </p:spTree>
    <p:extLst>
      <p:ext uri="{BB962C8B-B14F-4D97-AF65-F5344CB8AC3E}">
        <p14:creationId xmlns:p14="http://schemas.microsoft.com/office/powerpoint/2010/main" val="2009224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CF94663D-F72C-4473-85C5-23B9E62C69B9}"/>
              </a:ext>
            </a:extLst>
          </p:cNvPr>
          <p:cNvSpPr>
            <a:spLocks noGrp="1"/>
          </p:cNvSpPr>
          <p:nvPr>
            <p:ph type="title"/>
          </p:nvPr>
        </p:nvSpPr>
        <p:spPr>
          <a:xfrm>
            <a:off x="359229" y="115457"/>
            <a:ext cx="7579426" cy="939798"/>
          </a:xfrm>
        </p:spPr>
        <p:txBody>
          <a:bodyPr>
            <a:noAutofit/>
          </a:bodyPr>
          <a:lstStyle/>
          <a:p>
            <a:r>
              <a:rPr lang="en-US" b="0" dirty="0"/>
              <a:t>How does blockchain work in cryptocurrency</a:t>
            </a:r>
            <a:endParaRPr lang="en-IN" b="0" dirty="0"/>
          </a:p>
        </p:txBody>
      </p:sp>
      <p:pic>
        <p:nvPicPr>
          <p:cNvPr id="5" name="Picture 4">
            <a:extLst>
              <a:ext uri="{FF2B5EF4-FFF2-40B4-BE49-F238E27FC236}">
                <a16:creationId xmlns:a16="http://schemas.microsoft.com/office/drawing/2014/main" xmlns="" id="{1E09B4D0-1D1C-44D5-BF27-DD917CA46C3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82683" y="1537854"/>
            <a:ext cx="9602189" cy="4946073"/>
          </a:xfrm>
          <a:prstGeom prst="rect">
            <a:avLst/>
          </a:prstGeom>
          <a:noFill/>
          <a:ln w="3175">
            <a:solidFill>
              <a:schemeClr val="tx1"/>
            </a:solidFill>
          </a:ln>
        </p:spPr>
      </p:pic>
    </p:spTree>
    <p:extLst>
      <p:ext uri="{BB962C8B-B14F-4D97-AF65-F5344CB8AC3E}">
        <p14:creationId xmlns:p14="http://schemas.microsoft.com/office/powerpoint/2010/main" val="3336907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CDC99D83-5EC3-414A-B998-B223D5E01555}"/>
              </a:ext>
            </a:extLst>
          </p:cNvPr>
          <p:cNvSpPr>
            <a:spLocks noGrp="1"/>
          </p:cNvSpPr>
          <p:nvPr>
            <p:ph type="title"/>
          </p:nvPr>
        </p:nvSpPr>
        <p:spPr>
          <a:xfrm>
            <a:off x="220683" y="348673"/>
            <a:ext cx="8333222" cy="939798"/>
          </a:xfrm>
        </p:spPr>
        <p:txBody>
          <a:bodyPr/>
          <a:lstStyle/>
          <a:p>
            <a:r>
              <a:rPr lang="en-IN" b="0" dirty="0"/>
              <a:t>Traditional currency vs Cryptocurrency</a:t>
            </a:r>
            <a:endParaRPr lang="en-IN" dirty="0"/>
          </a:p>
        </p:txBody>
      </p:sp>
      <p:graphicFrame>
        <p:nvGraphicFramePr>
          <p:cNvPr id="5" name="Table 4">
            <a:extLst>
              <a:ext uri="{FF2B5EF4-FFF2-40B4-BE49-F238E27FC236}">
                <a16:creationId xmlns:a16="http://schemas.microsoft.com/office/drawing/2014/main" xmlns="" id="{B02881F5-3FE6-47E7-8B69-688BAA0B16B7}"/>
              </a:ext>
            </a:extLst>
          </p:cNvPr>
          <p:cNvGraphicFramePr>
            <a:graphicFrameLocks noGrp="1"/>
          </p:cNvGraphicFramePr>
          <p:nvPr>
            <p:extLst>
              <p:ext uri="{D42A27DB-BD31-4B8C-83A1-F6EECF244321}">
                <p14:modId xmlns:p14="http://schemas.microsoft.com/office/powerpoint/2010/main" val="951174741"/>
              </p:ext>
            </p:extLst>
          </p:nvPr>
        </p:nvGraphicFramePr>
        <p:xfrm>
          <a:off x="1743292" y="1786159"/>
          <a:ext cx="7536872" cy="4897505"/>
        </p:xfrm>
        <a:graphic>
          <a:graphicData uri="http://schemas.openxmlformats.org/drawingml/2006/table">
            <a:tbl>
              <a:tblPr firstRow="1" firstCol="1" bandRow="1">
                <a:tableStyleId>{5C22544A-7EE6-4342-B048-85BDC9FD1C3A}</a:tableStyleId>
              </a:tblPr>
              <a:tblGrid>
                <a:gridCol w="2512012">
                  <a:extLst>
                    <a:ext uri="{9D8B030D-6E8A-4147-A177-3AD203B41FA5}">
                      <a16:colId xmlns:a16="http://schemas.microsoft.com/office/drawing/2014/main" xmlns="" val="2082690994"/>
                    </a:ext>
                  </a:extLst>
                </a:gridCol>
                <a:gridCol w="2512012">
                  <a:extLst>
                    <a:ext uri="{9D8B030D-6E8A-4147-A177-3AD203B41FA5}">
                      <a16:colId xmlns:a16="http://schemas.microsoft.com/office/drawing/2014/main" xmlns="" val="754914525"/>
                    </a:ext>
                  </a:extLst>
                </a:gridCol>
                <a:gridCol w="2512848">
                  <a:extLst>
                    <a:ext uri="{9D8B030D-6E8A-4147-A177-3AD203B41FA5}">
                      <a16:colId xmlns:a16="http://schemas.microsoft.com/office/drawing/2014/main" xmlns="" val="2195185548"/>
                    </a:ext>
                  </a:extLst>
                </a:gridCol>
              </a:tblGrid>
              <a:tr h="448056">
                <a:tc>
                  <a:txBody>
                    <a:bodyPr/>
                    <a:lstStyle/>
                    <a:p>
                      <a:pPr algn="ctr">
                        <a:lnSpc>
                          <a:spcPct val="150000"/>
                        </a:lnSpc>
                        <a:spcBef>
                          <a:spcPts val="600"/>
                        </a:spcBef>
                        <a:spcAft>
                          <a:spcPts val="600"/>
                        </a:spcAft>
                        <a:tabLst>
                          <a:tab pos="714375" algn="l"/>
                        </a:tabLst>
                      </a:pPr>
                      <a:r>
                        <a:rPr lang="en-US" sz="1600" b="1" dirty="0">
                          <a:effectLst/>
                        </a:rPr>
                        <a:t>Parameters</a:t>
                      </a:r>
                      <a:endParaRPr lang="en-IN"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Bef>
                          <a:spcPts val="600"/>
                        </a:spcBef>
                        <a:spcAft>
                          <a:spcPts val="600"/>
                        </a:spcAft>
                        <a:tabLst>
                          <a:tab pos="714375" algn="l"/>
                        </a:tabLst>
                      </a:pPr>
                      <a:r>
                        <a:rPr lang="en-US" sz="1600" dirty="0">
                          <a:effectLst/>
                        </a:rPr>
                        <a:t>Traditional Currency</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Bef>
                          <a:spcPts val="600"/>
                        </a:spcBef>
                        <a:spcAft>
                          <a:spcPts val="600"/>
                        </a:spcAft>
                        <a:tabLst>
                          <a:tab pos="714375" algn="l"/>
                        </a:tabLst>
                      </a:pPr>
                      <a:r>
                        <a:rPr lang="en-US" sz="1600" dirty="0">
                          <a:effectLst/>
                        </a:rPr>
                        <a:t>Cryptocurrency</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487953606"/>
                  </a:ext>
                </a:extLst>
              </a:tr>
              <a:tr h="448056">
                <a:tc>
                  <a:txBody>
                    <a:bodyPr/>
                    <a:lstStyle/>
                    <a:p>
                      <a:pPr algn="ctr">
                        <a:lnSpc>
                          <a:spcPct val="150000"/>
                        </a:lnSpc>
                        <a:spcBef>
                          <a:spcPts val="600"/>
                        </a:spcBef>
                        <a:spcAft>
                          <a:spcPts val="600"/>
                        </a:spcAft>
                        <a:tabLst>
                          <a:tab pos="714375" algn="l"/>
                        </a:tabLst>
                      </a:pPr>
                      <a:r>
                        <a:rPr lang="en-US" sz="1600" dirty="0">
                          <a:effectLst/>
                        </a:rPr>
                        <a:t>Type</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Bef>
                          <a:spcPts val="600"/>
                        </a:spcBef>
                        <a:spcAft>
                          <a:spcPts val="600"/>
                        </a:spcAft>
                        <a:tabLst>
                          <a:tab pos="714375" algn="l"/>
                        </a:tabLst>
                      </a:pPr>
                      <a:r>
                        <a:rPr lang="en-US" sz="1600" dirty="0">
                          <a:effectLst/>
                        </a:rPr>
                        <a:t>Real</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Bef>
                          <a:spcPts val="600"/>
                        </a:spcBef>
                        <a:spcAft>
                          <a:spcPts val="600"/>
                        </a:spcAft>
                        <a:tabLst>
                          <a:tab pos="714375" algn="l"/>
                        </a:tabLst>
                      </a:pPr>
                      <a:r>
                        <a:rPr lang="en-US" sz="1600" dirty="0">
                          <a:effectLst/>
                        </a:rPr>
                        <a:t>Virtual</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472162868"/>
                  </a:ext>
                </a:extLst>
              </a:tr>
              <a:tr h="448056">
                <a:tc>
                  <a:txBody>
                    <a:bodyPr/>
                    <a:lstStyle/>
                    <a:p>
                      <a:pPr algn="ctr">
                        <a:lnSpc>
                          <a:spcPct val="150000"/>
                        </a:lnSpc>
                        <a:spcBef>
                          <a:spcPts val="600"/>
                        </a:spcBef>
                        <a:spcAft>
                          <a:spcPts val="600"/>
                        </a:spcAft>
                        <a:tabLst>
                          <a:tab pos="714375" algn="l"/>
                        </a:tabLst>
                      </a:pPr>
                      <a:r>
                        <a:rPr lang="en-US" sz="1600" dirty="0">
                          <a:effectLst/>
                        </a:rPr>
                        <a:t>Intermediates</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Bef>
                          <a:spcPts val="600"/>
                        </a:spcBef>
                        <a:spcAft>
                          <a:spcPts val="600"/>
                        </a:spcAft>
                        <a:tabLst>
                          <a:tab pos="714375" algn="l"/>
                        </a:tabLst>
                      </a:pPr>
                      <a:r>
                        <a:rPr lang="en-US" sz="1600" dirty="0">
                          <a:effectLst/>
                        </a:rPr>
                        <a:t>Yes</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Bef>
                          <a:spcPts val="600"/>
                        </a:spcBef>
                        <a:spcAft>
                          <a:spcPts val="600"/>
                        </a:spcAft>
                        <a:tabLst>
                          <a:tab pos="714375" algn="l"/>
                        </a:tabLst>
                      </a:pPr>
                      <a:r>
                        <a:rPr lang="en-US" sz="1600" dirty="0">
                          <a:effectLst/>
                        </a:rPr>
                        <a:t>No</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3891698314"/>
                  </a:ext>
                </a:extLst>
              </a:tr>
              <a:tr h="448056">
                <a:tc>
                  <a:txBody>
                    <a:bodyPr/>
                    <a:lstStyle/>
                    <a:p>
                      <a:pPr algn="ctr">
                        <a:lnSpc>
                          <a:spcPct val="150000"/>
                        </a:lnSpc>
                        <a:spcBef>
                          <a:spcPts val="600"/>
                        </a:spcBef>
                        <a:spcAft>
                          <a:spcPts val="600"/>
                        </a:spcAft>
                        <a:tabLst>
                          <a:tab pos="714375" algn="l"/>
                        </a:tabLst>
                      </a:pPr>
                      <a:r>
                        <a:rPr lang="en-US" sz="1600">
                          <a:effectLst/>
                        </a:rPr>
                        <a:t>Portability</a:t>
                      </a:r>
                      <a:endParaRPr lang="en-IN"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Bef>
                          <a:spcPts val="600"/>
                        </a:spcBef>
                        <a:spcAft>
                          <a:spcPts val="600"/>
                        </a:spcAft>
                        <a:tabLst>
                          <a:tab pos="714375" algn="l"/>
                        </a:tabLst>
                      </a:pPr>
                      <a:r>
                        <a:rPr lang="en-US" sz="1600" dirty="0">
                          <a:effectLst/>
                        </a:rPr>
                        <a:t>Moderate</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Bef>
                          <a:spcPts val="600"/>
                        </a:spcBef>
                        <a:spcAft>
                          <a:spcPts val="600"/>
                        </a:spcAft>
                        <a:tabLst>
                          <a:tab pos="714375" algn="l"/>
                        </a:tabLst>
                      </a:pPr>
                      <a:r>
                        <a:rPr lang="en-US" sz="1600" dirty="0">
                          <a:effectLst/>
                        </a:rPr>
                        <a:t>Highly</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604540131"/>
                  </a:ext>
                </a:extLst>
              </a:tr>
              <a:tr h="448056">
                <a:tc>
                  <a:txBody>
                    <a:bodyPr/>
                    <a:lstStyle/>
                    <a:p>
                      <a:pPr algn="ctr">
                        <a:lnSpc>
                          <a:spcPct val="150000"/>
                        </a:lnSpc>
                        <a:spcBef>
                          <a:spcPts val="600"/>
                        </a:spcBef>
                        <a:spcAft>
                          <a:spcPts val="600"/>
                        </a:spcAft>
                        <a:tabLst>
                          <a:tab pos="714375" algn="l"/>
                        </a:tabLst>
                      </a:pPr>
                      <a:r>
                        <a:rPr lang="en-US" sz="1600">
                          <a:effectLst/>
                        </a:rPr>
                        <a:t>Durable</a:t>
                      </a:r>
                      <a:endParaRPr lang="en-IN"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Bef>
                          <a:spcPts val="600"/>
                        </a:spcBef>
                        <a:spcAft>
                          <a:spcPts val="600"/>
                        </a:spcAft>
                        <a:tabLst>
                          <a:tab pos="714375" algn="l"/>
                        </a:tabLst>
                      </a:pPr>
                      <a:r>
                        <a:rPr lang="en-US" sz="1600" dirty="0">
                          <a:effectLst/>
                        </a:rPr>
                        <a:t>Moderate</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Bef>
                          <a:spcPts val="600"/>
                        </a:spcBef>
                        <a:spcAft>
                          <a:spcPts val="600"/>
                        </a:spcAft>
                        <a:tabLst>
                          <a:tab pos="714375" algn="l"/>
                        </a:tabLst>
                      </a:pPr>
                      <a:r>
                        <a:rPr lang="en-US" sz="1600" dirty="0">
                          <a:effectLst/>
                        </a:rPr>
                        <a:t>Highly</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109253700"/>
                  </a:ext>
                </a:extLst>
              </a:tr>
              <a:tr h="448056">
                <a:tc>
                  <a:txBody>
                    <a:bodyPr/>
                    <a:lstStyle/>
                    <a:p>
                      <a:pPr algn="ctr">
                        <a:lnSpc>
                          <a:spcPct val="150000"/>
                        </a:lnSpc>
                        <a:spcBef>
                          <a:spcPts val="600"/>
                        </a:spcBef>
                        <a:spcAft>
                          <a:spcPts val="600"/>
                        </a:spcAft>
                        <a:tabLst>
                          <a:tab pos="714375" algn="l"/>
                        </a:tabLst>
                      </a:pPr>
                      <a:r>
                        <a:rPr lang="en-US" sz="1600">
                          <a:effectLst/>
                        </a:rPr>
                        <a:t>Acceptance</a:t>
                      </a:r>
                      <a:endParaRPr lang="en-IN"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Bef>
                          <a:spcPts val="600"/>
                        </a:spcBef>
                        <a:spcAft>
                          <a:spcPts val="600"/>
                        </a:spcAft>
                        <a:tabLst>
                          <a:tab pos="714375" algn="l"/>
                        </a:tabLst>
                      </a:pPr>
                      <a:r>
                        <a:rPr lang="en-US" sz="1600" dirty="0">
                          <a:effectLst/>
                        </a:rPr>
                        <a:t>National</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Bef>
                          <a:spcPts val="600"/>
                        </a:spcBef>
                        <a:spcAft>
                          <a:spcPts val="600"/>
                        </a:spcAft>
                        <a:tabLst>
                          <a:tab pos="714375" algn="l"/>
                        </a:tabLst>
                      </a:pPr>
                      <a:r>
                        <a:rPr lang="en-US" sz="1600" dirty="0">
                          <a:effectLst/>
                        </a:rPr>
                        <a:t>Global</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489299806"/>
                  </a:ext>
                </a:extLst>
              </a:tr>
              <a:tr h="529988">
                <a:tc>
                  <a:txBody>
                    <a:bodyPr/>
                    <a:lstStyle/>
                    <a:p>
                      <a:pPr algn="ctr">
                        <a:lnSpc>
                          <a:spcPct val="150000"/>
                        </a:lnSpc>
                        <a:spcBef>
                          <a:spcPts val="600"/>
                        </a:spcBef>
                        <a:spcAft>
                          <a:spcPts val="600"/>
                        </a:spcAft>
                        <a:tabLst>
                          <a:tab pos="714375" algn="l"/>
                        </a:tabLst>
                      </a:pPr>
                      <a:r>
                        <a:rPr lang="en-US" sz="1600">
                          <a:effectLst/>
                        </a:rPr>
                        <a:t>Secure</a:t>
                      </a:r>
                      <a:endParaRPr lang="en-IN"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Bef>
                          <a:spcPts val="600"/>
                        </a:spcBef>
                        <a:spcAft>
                          <a:spcPts val="600"/>
                        </a:spcAft>
                        <a:tabLst>
                          <a:tab pos="714375" algn="l"/>
                        </a:tabLst>
                      </a:pPr>
                      <a:r>
                        <a:rPr lang="en-US" sz="1600" dirty="0">
                          <a:effectLst/>
                        </a:rPr>
                        <a:t>Moderate</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Bef>
                          <a:spcPts val="600"/>
                        </a:spcBef>
                        <a:spcAft>
                          <a:spcPts val="600"/>
                        </a:spcAft>
                        <a:tabLst>
                          <a:tab pos="714375" algn="l"/>
                        </a:tabLst>
                      </a:pPr>
                      <a:r>
                        <a:rPr lang="en-US" sz="1600" dirty="0">
                          <a:effectLst/>
                        </a:rPr>
                        <a:t>High</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306205134"/>
                  </a:ext>
                </a:extLst>
              </a:tr>
              <a:tr h="809021">
                <a:tc>
                  <a:txBody>
                    <a:bodyPr/>
                    <a:lstStyle/>
                    <a:p>
                      <a:pPr algn="ctr">
                        <a:lnSpc>
                          <a:spcPct val="150000"/>
                        </a:lnSpc>
                        <a:spcBef>
                          <a:spcPts val="600"/>
                        </a:spcBef>
                        <a:spcAft>
                          <a:spcPts val="600"/>
                        </a:spcAft>
                        <a:tabLst>
                          <a:tab pos="714375" algn="l"/>
                        </a:tabLst>
                      </a:pPr>
                      <a:r>
                        <a:rPr lang="en-US" sz="1600" dirty="0">
                          <a:effectLst/>
                        </a:rPr>
                        <a:t>Decentralized</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0000"/>
                        </a:lnSpc>
                        <a:spcBef>
                          <a:spcPts val="600"/>
                        </a:spcBef>
                        <a:spcAft>
                          <a:spcPts val="600"/>
                        </a:spcAft>
                        <a:tabLst>
                          <a:tab pos="714375" algn="l"/>
                        </a:tabLst>
                      </a:pPr>
                      <a:r>
                        <a:rPr lang="en-US" sz="1600" dirty="0">
                          <a:effectLst/>
                        </a:rPr>
                        <a:t>No</a:t>
                      </a:r>
                      <a:endParaRPr lang="en-IN" sz="1600" dirty="0">
                        <a:effectLst/>
                      </a:endParaRPr>
                    </a:p>
                    <a:p>
                      <a:pPr algn="ctr">
                        <a:lnSpc>
                          <a:spcPct val="100000"/>
                        </a:lnSpc>
                        <a:spcBef>
                          <a:spcPts val="600"/>
                        </a:spcBef>
                        <a:spcAft>
                          <a:spcPts val="600"/>
                        </a:spcAft>
                        <a:tabLst>
                          <a:tab pos="714375" algn="l"/>
                        </a:tabLst>
                      </a:pPr>
                      <a:r>
                        <a:rPr lang="en-US" sz="1600" dirty="0">
                          <a:effectLst/>
                        </a:rPr>
                        <a:t>(Control by central bank)</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0000"/>
                        </a:lnSpc>
                        <a:spcBef>
                          <a:spcPts val="600"/>
                        </a:spcBef>
                        <a:spcAft>
                          <a:spcPts val="600"/>
                        </a:spcAft>
                        <a:tabLst>
                          <a:tab pos="714375" algn="l"/>
                        </a:tabLst>
                      </a:pPr>
                      <a:r>
                        <a:rPr lang="en-US" sz="1600" dirty="0">
                          <a:effectLst/>
                        </a:rPr>
                        <a:t>Yes</a:t>
                      </a:r>
                      <a:endParaRPr lang="en-IN" sz="1600" dirty="0">
                        <a:effectLst/>
                      </a:endParaRPr>
                    </a:p>
                    <a:p>
                      <a:pPr algn="ctr">
                        <a:lnSpc>
                          <a:spcPct val="100000"/>
                        </a:lnSpc>
                        <a:spcBef>
                          <a:spcPts val="600"/>
                        </a:spcBef>
                        <a:spcAft>
                          <a:spcPts val="600"/>
                        </a:spcAft>
                        <a:tabLst>
                          <a:tab pos="714375" algn="l"/>
                        </a:tabLst>
                      </a:pPr>
                      <a:r>
                        <a:rPr lang="en-US" sz="1600" dirty="0">
                          <a:effectLst/>
                        </a:rPr>
                        <a:t>(Control by algorithms)</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381466691"/>
                  </a:ext>
                </a:extLst>
              </a:tr>
              <a:tr h="870160">
                <a:tc>
                  <a:txBody>
                    <a:bodyPr/>
                    <a:lstStyle/>
                    <a:p>
                      <a:pPr algn="ctr">
                        <a:lnSpc>
                          <a:spcPct val="100000"/>
                        </a:lnSpc>
                        <a:spcBef>
                          <a:spcPts val="600"/>
                        </a:spcBef>
                        <a:spcAft>
                          <a:spcPts val="600"/>
                        </a:spcAft>
                        <a:tabLst>
                          <a:tab pos="714375" algn="l"/>
                        </a:tabLst>
                      </a:pPr>
                      <a:r>
                        <a:rPr lang="en-US" sz="1600" dirty="0">
                          <a:effectLst/>
                        </a:rPr>
                        <a:t>Smart</a:t>
                      </a:r>
                      <a:endParaRPr lang="en-IN" sz="1600" dirty="0">
                        <a:effectLst/>
                      </a:endParaRPr>
                    </a:p>
                    <a:p>
                      <a:pPr algn="ctr">
                        <a:lnSpc>
                          <a:spcPct val="100000"/>
                        </a:lnSpc>
                        <a:spcBef>
                          <a:spcPts val="600"/>
                        </a:spcBef>
                        <a:spcAft>
                          <a:spcPts val="600"/>
                        </a:spcAft>
                        <a:tabLst>
                          <a:tab pos="714375" algn="l"/>
                        </a:tabLst>
                      </a:pPr>
                      <a:r>
                        <a:rPr lang="en-US" sz="1600" dirty="0">
                          <a:effectLst/>
                        </a:rPr>
                        <a:t>(Programmable)</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Bef>
                          <a:spcPts val="600"/>
                        </a:spcBef>
                        <a:spcAft>
                          <a:spcPts val="600"/>
                        </a:spcAft>
                        <a:tabLst>
                          <a:tab pos="714375" algn="l"/>
                        </a:tabLst>
                      </a:pPr>
                      <a:r>
                        <a:rPr lang="en-US" sz="1600" dirty="0">
                          <a:effectLst/>
                        </a:rPr>
                        <a:t>No</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Bef>
                          <a:spcPts val="600"/>
                        </a:spcBef>
                        <a:spcAft>
                          <a:spcPts val="600"/>
                        </a:spcAft>
                        <a:tabLst>
                          <a:tab pos="714375" algn="l"/>
                        </a:tabLst>
                      </a:pPr>
                      <a:r>
                        <a:rPr lang="en-US" sz="1600" dirty="0">
                          <a:effectLst/>
                        </a:rPr>
                        <a:t>Yes</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3218099757"/>
                  </a:ext>
                </a:extLst>
              </a:tr>
            </a:tbl>
          </a:graphicData>
        </a:graphic>
      </p:graphicFrame>
      <p:pic>
        <p:nvPicPr>
          <p:cNvPr id="6" name="Content Placeholder 7">
            <a:extLst>
              <a:ext uri="{FF2B5EF4-FFF2-40B4-BE49-F238E27FC236}">
                <a16:creationId xmlns:a16="http://schemas.microsoft.com/office/drawing/2014/main" xmlns="" id="{F34C59D5-20D1-4C1C-8810-3C038C90D0EF}"/>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9058491" y="174336"/>
            <a:ext cx="1567946" cy="12884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844473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7B14255C-05BE-45DB-9E59-32BA1EA42D60}"/>
              </a:ext>
            </a:extLst>
          </p:cNvPr>
          <p:cNvSpPr>
            <a:spLocks noGrp="1"/>
          </p:cNvSpPr>
          <p:nvPr>
            <p:ph type="title"/>
          </p:nvPr>
        </p:nvSpPr>
        <p:spPr>
          <a:xfrm>
            <a:off x="656069" y="575927"/>
            <a:ext cx="7342622" cy="709105"/>
          </a:xfrm>
        </p:spPr>
        <p:txBody>
          <a:bodyPr>
            <a:normAutofit/>
          </a:bodyPr>
          <a:lstStyle/>
          <a:p>
            <a:r>
              <a:rPr lang="en-IN" sz="3600" b="0" dirty="0"/>
              <a:t>Cryptocurrency Apps</a:t>
            </a:r>
          </a:p>
        </p:txBody>
      </p:sp>
      <p:sp>
        <p:nvSpPr>
          <p:cNvPr id="7" name="Slide Number Placeholder 6">
            <a:extLst>
              <a:ext uri="{FF2B5EF4-FFF2-40B4-BE49-F238E27FC236}">
                <a16:creationId xmlns:a16="http://schemas.microsoft.com/office/drawing/2014/main" xmlns="" id="{7EC9BC3B-61C3-4098-9718-1FB643344C1D}"/>
              </a:ext>
            </a:extLst>
          </p:cNvPr>
          <p:cNvSpPr>
            <a:spLocks noGrp="1"/>
          </p:cNvSpPr>
          <p:nvPr>
            <p:ph type="sldNum" sz="quarter" idx="15"/>
          </p:nvPr>
        </p:nvSpPr>
        <p:spPr/>
        <p:txBody>
          <a:bodyPr/>
          <a:lstStyle/>
          <a:p>
            <a:fld id="{8699F50C-BE38-4BD0-BA84-9B090E1F2B9B}" type="slidenum">
              <a:rPr lang="en-IN" smtClean="0"/>
              <a:t>11</a:t>
            </a:fld>
            <a:endParaRPr lang="en-IN" dirty="0"/>
          </a:p>
        </p:txBody>
      </p:sp>
      <p:pic>
        <p:nvPicPr>
          <p:cNvPr id="9" name="Picture 8">
            <a:extLst>
              <a:ext uri="{FF2B5EF4-FFF2-40B4-BE49-F238E27FC236}">
                <a16:creationId xmlns:a16="http://schemas.microsoft.com/office/drawing/2014/main" xmlns="" id="{0B42FE7C-1F80-463F-9D63-A7206DCEDDB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1378" y="2095124"/>
            <a:ext cx="3103419" cy="3612949"/>
          </a:xfrm>
          <a:prstGeom prst="rect">
            <a:avLst/>
          </a:prstGeom>
          <a:noFill/>
          <a:ln w="3175">
            <a:solidFill>
              <a:schemeClr val="tx1"/>
            </a:solidFill>
          </a:ln>
        </p:spPr>
      </p:pic>
      <p:pic>
        <p:nvPicPr>
          <p:cNvPr id="10" name="Picture 9">
            <a:extLst>
              <a:ext uri="{FF2B5EF4-FFF2-40B4-BE49-F238E27FC236}">
                <a16:creationId xmlns:a16="http://schemas.microsoft.com/office/drawing/2014/main" xmlns="" id="{BA0C4B0C-96CE-4D70-B63F-EA49514DE26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3122" y="2095121"/>
            <a:ext cx="2845755" cy="3612948"/>
          </a:xfrm>
          <a:prstGeom prst="rect">
            <a:avLst/>
          </a:prstGeom>
          <a:noFill/>
          <a:ln w="3175">
            <a:solidFill>
              <a:schemeClr val="tx1"/>
            </a:solidFill>
          </a:ln>
        </p:spPr>
      </p:pic>
      <p:pic>
        <p:nvPicPr>
          <p:cNvPr id="11" name="Picture 10">
            <a:extLst>
              <a:ext uri="{FF2B5EF4-FFF2-40B4-BE49-F238E27FC236}">
                <a16:creationId xmlns:a16="http://schemas.microsoft.com/office/drawing/2014/main" xmlns="" id="{94F55D8F-10C4-4943-8ED7-DCA4635D067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57202" y="2095121"/>
            <a:ext cx="2969413" cy="3612947"/>
          </a:xfrm>
          <a:prstGeom prst="rect">
            <a:avLst/>
          </a:prstGeom>
          <a:noFill/>
          <a:ln>
            <a:noFill/>
          </a:ln>
        </p:spPr>
      </p:pic>
      <p:sp>
        <p:nvSpPr>
          <p:cNvPr id="12" name="TextBox 11">
            <a:extLst>
              <a:ext uri="{FF2B5EF4-FFF2-40B4-BE49-F238E27FC236}">
                <a16:creationId xmlns:a16="http://schemas.microsoft.com/office/drawing/2014/main" xmlns="" id="{D0C25FFE-EEA0-4F54-A369-7D778E152A33}"/>
              </a:ext>
            </a:extLst>
          </p:cNvPr>
          <p:cNvSpPr txBox="1"/>
          <p:nvPr/>
        </p:nvSpPr>
        <p:spPr>
          <a:xfrm>
            <a:off x="794614" y="5852017"/>
            <a:ext cx="2576945" cy="646331"/>
          </a:xfrm>
          <a:prstGeom prst="rect">
            <a:avLst/>
          </a:prstGeom>
          <a:noFill/>
        </p:spPr>
        <p:txBody>
          <a:bodyPr wrap="square" rtlCol="0">
            <a:spAutoFit/>
          </a:bodyPr>
          <a:lstStyle/>
          <a:p>
            <a:pPr algn="ctr"/>
            <a:r>
              <a:rPr lang="en-IN" dirty="0"/>
              <a:t>Bitcoin Ticket Widget Wallet</a:t>
            </a:r>
          </a:p>
        </p:txBody>
      </p:sp>
      <p:sp>
        <p:nvSpPr>
          <p:cNvPr id="13" name="TextBox 12">
            <a:extLst>
              <a:ext uri="{FF2B5EF4-FFF2-40B4-BE49-F238E27FC236}">
                <a16:creationId xmlns:a16="http://schemas.microsoft.com/office/drawing/2014/main" xmlns="" id="{050F54D1-1579-404C-A461-E0F74A038D85}"/>
              </a:ext>
            </a:extLst>
          </p:cNvPr>
          <p:cNvSpPr txBox="1"/>
          <p:nvPr/>
        </p:nvSpPr>
        <p:spPr>
          <a:xfrm>
            <a:off x="5098471" y="5857323"/>
            <a:ext cx="1995055" cy="369332"/>
          </a:xfrm>
          <a:prstGeom prst="rect">
            <a:avLst/>
          </a:prstGeom>
          <a:noFill/>
        </p:spPr>
        <p:txBody>
          <a:bodyPr wrap="square" rtlCol="0">
            <a:spAutoFit/>
          </a:bodyPr>
          <a:lstStyle/>
          <a:p>
            <a:pPr algn="ctr"/>
            <a:r>
              <a:rPr lang="en-IN" dirty="0"/>
              <a:t>Bitcoin Wallet</a:t>
            </a:r>
          </a:p>
        </p:txBody>
      </p:sp>
      <p:sp>
        <p:nvSpPr>
          <p:cNvPr id="14" name="TextBox 13">
            <a:extLst>
              <a:ext uri="{FF2B5EF4-FFF2-40B4-BE49-F238E27FC236}">
                <a16:creationId xmlns:a16="http://schemas.microsoft.com/office/drawing/2014/main" xmlns="" id="{31AA9296-C6BB-4FB0-B6F4-FD92A0DAFBD7}"/>
              </a:ext>
            </a:extLst>
          </p:cNvPr>
          <p:cNvSpPr txBox="1"/>
          <p:nvPr/>
        </p:nvSpPr>
        <p:spPr>
          <a:xfrm>
            <a:off x="9044380" y="5805850"/>
            <a:ext cx="1995055" cy="369332"/>
          </a:xfrm>
          <a:prstGeom prst="rect">
            <a:avLst/>
          </a:prstGeom>
          <a:noFill/>
        </p:spPr>
        <p:txBody>
          <a:bodyPr wrap="square" rtlCol="0">
            <a:spAutoFit/>
          </a:bodyPr>
          <a:lstStyle/>
          <a:p>
            <a:pPr algn="ctr"/>
            <a:r>
              <a:rPr lang="en-IN" dirty="0"/>
              <a:t>Magnum Wallet</a:t>
            </a:r>
          </a:p>
        </p:txBody>
      </p:sp>
    </p:spTree>
    <p:extLst>
      <p:ext uri="{BB962C8B-B14F-4D97-AF65-F5344CB8AC3E}">
        <p14:creationId xmlns:p14="http://schemas.microsoft.com/office/powerpoint/2010/main" val="2821716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xmlns="" id="{9F00FA40-F51E-4DE5-B4C6-D9A6F51397AA}"/>
              </a:ext>
            </a:extLst>
          </p:cNvPr>
          <p:cNvSpPr>
            <a:spLocks noGrp="1"/>
          </p:cNvSpPr>
          <p:nvPr>
            <p:ph idx="1"/>
          </p:nvPr>
        </p:nvSpPr>
        <p:spPr>
          <a:xfrm>
            <a:off x="1406022" y="2268659"/>
            <a:ext cx="4856234" cy="3744214"/>
          </a:xfrm>
        </p:spPr>
        <p:txBody>
          <a:bodyPr>
            <a:noAutofit/>
          </a:bodyPr>
          <a:lstStyle/>
          <a:p>
            <a:r>
              <a:rPr lang="en-US" dirty="0"/>
              <a:t>Easy to use</a:t>
            </a:r>
          </a:p>
          <a:p>
            <a:r>
              <a:rPr lang="en-US" dirty="0"/>
              <a:t>Anonymity</a:t>
            </a:r>
            <a:endParaRPr lang="en-IN" dirty="0"/>
          </a:p>
          <a:p>
            <a:r>
              <a:rPr lang="en-US" dirty="0"/>
              <a:t>Peer-to-peer cryptocurrency network</a:t>
            </a:r>
            <a:endParaRPr lang="en-IN" dirty="0"/>
          </a:p>
          <a:p>
            <a:r>
              <a:rPr lang="en-US" dirty="0"/>
              <a:t>Unlimited possibilities of transaction</a:t>
            </a:r>
            <a:endParaRPr lang="en-IN" dirty="0"/>
          </a:p>
          <a:p>
            <a:r>
              <a:rPr lang="en-US" dirty="0"/>
              <a:t>No chances to use some personal data for fraud</a:t>
            </a:r>
            <a:endParaRPr lang="en-IN" dirty="0"/>
          </a:p>
          <a:p>
            <a:r>
              <a:rPr lang="en-US" dirty="0"/>
              <a:t>It belongs only to the wallet owner</a:t>
            </a:r>
            <a:endParaRPr lang="en-IN" dirty="0"/>
          </a:p>
        </p:txBody>
      </p:sp>
      <p:sp>
        <p:nvSpPr>
          <p:cNvPr id="6" name="Title 5">
            <a:extLst>
              <a:ext uri="{FF2B5EF4-FFF2-40B4-BE49-F238E27FC236}">
                <a16:creationId xmlns:a16="http://schemas.microsoft.com/office/drawing/2014/main" xmlns="" id="{DAB88AFE-BE6E-491B-B39E-B5BD19945515}"/>
              </a:ext>
            </a:extLst>
          </p:cNvPr>
          <p:cNvSpPr>
            <a:spLocks noGrp="1"/>
          </p:cNvSpPr>
          <p:nvPr>
            <p:ph type="title"/>
          </p:nvPr>
        </p:nvSpPr>
        <p:spPr>
          <a:xfrm>
            <a:off x="1406022" y="645595"/>
            <a:ext cx="7342622" cy="800314"/>
          </a:xfrm>
        </p:spPr>
        <p:txBody>
          <a:bodyPr>
            <a:normAutofit/>
          </a:bodyPr>
          <a:lstStyle/>
          <a:p>
            <a:r>
              <a:rPr lang="en-IN" sz="3600" b="0" dirty="0"/>
              <a:t>Advantages</a:t>
            </a:r>
          </a:p>
        </p:txBody>
      </p:sp>
      <p:sp>
        <p:nvSpPr>
          <p:cNvPr id="7" name="Slide Number Placeholder 6">
            <a:extLst>
              <a:ext uri="{FF2B5EF4-FFF2-40B4-BE49-F238E27FC236}">
                <a16:creationId xmlns:a16="http://schemas.microsoft.com/office/drawing/2014/main" xmlns="" id="{02910B7C-0E28-49A3-9B60-915722AE4944}"/>
              </a:ext>
            </a:extLst>
          </p:cNvPr>
          <p:cNvSpPr>
            <a:spLocks noGrp="1"/>
          </p:cNvSpPr>
          <p:nvPr>
            <p:ph type="sldNum" sz="quarter" idx="15"/>
          </p:nvPr>
        </p:nvSpPr>
        <p:spPr/>
        <p:txBody>
          <a:bodyPr/>
          <a:lstStyle/>
          <a:p>
            <a:fld id="{8699F50C-BE38-4BD0-BA84-9B090E1F2B9B}" type="slidenum">
              <a:rPr lang="en-IN" smtClean="0"/>
              <a:t>12</a:t>
            </a:fld>
            <a:endParaRPr lang="en-IN" dirty="0"/>
          </a:p>
        </p:txBody>
      </p:sp>
      <p:sp>
        <p:nvSpPr>
          <p:cNvPr id="3" name="TextBox 2">
            <a:extLst>
              <a:ext uri="{FF2B5EF4-FFF2-40B4-BE49-F238E27FC236}">
                <a16:creationId xmlns:a16="http://schemas.microsoft.com/office/drawing/2014/main" xmlns="" id="{E3044CAF-CB55-4700-A437-2D158F2A1771}"/>
              </a:ext>
            </a:extLst>
          </p:cNvPr>
          <p:cNvSpPr txBox="1"/>
          <p:nvPr/>
        </p:nvSpPr>
        <p:spPr>
          <a:xfrm>
            <a:off x="7633856" y="887787"/>
            <a:ext cx="3180120" cy="646331"/>
          </a:xfrm>
          <a:prstGeom prst="rect">
            <a:avLst/>
          </a:prstGeom>
          <a:noFill/>
        </p:spPr>
        <p:txBody>
          <a:bodyPr wrap="square" rtlCol="0">
            <a:spAutoFit/>
          </a:bodyPr>
          <a:lstStyle/>
          <a:p>
            <a:r>
              <a:rPr lang="en-IN" sz="3600" dirty="0"/>
              <a:t>Disadvantages</a:t>
            </a:r>
          </a:p>
        </p:txBody>
      </p:sp>
      <p:sp>
        <p:nvSpPr>
          <p:cNvPr id="4" name="TextBox 3">
            <a:extLst>
              <a:ext uri="{FF2B5EF4-FFF2-40B4-BE49-F238E27FC236}">
                <a16:creationId xmlns:a16="http://schemas.microsoft.com/office/drawing/2014/main" xmlns="" id="{E4625DA6-96D3-4439-A537-5FDB00B1E4EA}"/>
              </a:ext>
            </a:extLst>
          </p:cNvPr>
          <p:cNvSpPr txBox="1"/>
          <p:nvPr/>
        </p:nvSpPr>
        <p:spPr>
          <a:xfrm>
            <a:off x="7633856" y="2268659"/>
            <a:ext cx="3665516" cy="830997"/>
          </a:xfrm>
          <a:prstGeom prst="rect">
            <a:avLst/>
          </a:prstGeom>
          <a:noFill/>
        </p:spPr>
        <p:txBody>
          <a:bodyPr wrap="square" rtlCol="0">
            <a:spAutoFit/>
          </a:bodyPr>
          <a:lstStyle/>
          <a:p>
            <a:pPr marL="342900" indent="-342900">
              <a:buFont typeface="Arial" panose="020B0604020202020204" pitchFamily="34" charset="0"/>
              <a:buChar char="•"/>
            </a:pPr>
            <a:r>
              <a:rPr lang="en-IN" sz="2400" dirty="0"/>
              <a:t>Strong Volatility</a:t>
            </a:r>
          </a:p>
          <a:p>
            <a:pPr marL="342900" indent="-342900">
              <a:buFont typeface="Arial" panose="020B0604020202020204" pitchFamily="34" charset="0"/>
              <a:buChar char="•"/>
            </a:pPr>
            <a:r>
              <a:rPr lang="en-IN" sz="2400" dirty="0"/>
              <a:t>Risk</a:t>
            </a:r>
          </a:p>
        </p:txBody>
      </p:sp>
    </p:spTree>
    <p:extLst>
      <p:ext uri="{BB962C8B-B14F-4D97-AF65-F5344CB8AC3E}">
        <p14:creationId xmlns:p14="http://schemas.microsoft.com/office/powerpoint/2010/main" val="1801689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9F4744D2-EB7E-4C5A-BA64-6CB9711FEC65}"/>
              </a:ext>
            </a:extLst>
          </p:cNvPr>
          <p:cNvSpPr>
            <a:spLocks noGrp="1"/>
          </p:cNvSpPr>
          <p:nvPr>
            <p:ph type="title"/>
          </p:nvPr>
        </p:nvSpPr>
        <p:spPr>
          <a:xfrm>
            <a:off x="1022308" y="189056"/>
            <a:ext cx="7342622" cy="804066"/>
          </a:xfrm>
        </p:spPr>
        <p:txBody>
          <a:bodyPr>
            <a:normAutofit/>
          </a:bodyPr>
          <a:lstStyle/>
          <a:p>
            <a:r>
              <a:rPr lang="en-IN" sz="3600" b="0" dirty="0"/>
              <a:t>Application</a:t>
            </a:r>
          </a:p>
        </p:txBody>
      </p:sp>
      <p:sp>
        <p:nvSpPr>
          <p:cNvPr id="7" name="Slide Number Placeholder 6">
            <a:extLst>
              <a:ext uri="{FF2B5EF4-FFF2-40B4-BE49-F238E27FC236}">
                <a16:creationId xmlns:a16="http://schemas.microsoft.com/office/drawing/2014/main" xmlns="" id="{A49EAFEF-C17F-4F44-A5DD-60E93C1059A5}"/>
              </a:ext>
            </a:extLst>
          </p:cNvPr>
          <p:cNvSpPr>
            <a:spLocks noGrp="1"/>
          </p:cNvSpPr>
          <p:nvPr>
            <p:ph type="sldNum" sz="quarter" idx="15"/>
          </p:nvPr>
        </p:nvSpPr>
        <p:spPr/>
        <p:txBody>
          <a:bodyPr/>
          <a:lstStyle/>
          <a:p>
            <a:fld id="{8699F50C-BE38-4BD0-BA84-9B090E1F2B9B}" type="slidenum">
              <a:rPr lang="en-IN" smtClean="0"/>
              <a:t>13</a:t>
            </a:fld>
            <a:endParaRPr lang="en-IN" dirty="0"/>
          </a:p>
        </p:txBody>
      </p:sp>
      <p:pic>
        <p:nvPicPr>
          <p:cNvPr id="8" name="Content Placeholder 7">
            <a:extLst>
              <a:ext uri="{FF2B5EF4-FFF2-40B4-BE49-F238E27FC236}">
                <a16:creationId xmlns:a16="http://schemas.microsoft.com/office/drawing/2014/main" xmlns="" id="{612A64A1-C2FF-4454-9EBB-0953716B67C7}"/>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36874" y="1607189"/>
            <a:ext cx="3542673" cy="1895946"/>
          </a:xfrm>
          <a:prstGeom prst="rect">
            <a:avLst/>
          </a:prstGeom>
          <a:noFill/>
          <a:ln w="3175">
            <a:solidFill>
              <a:schemeClr val="tx1"/>
            </a:solidFill>
          </a:ln>
        </p:spPr>
      </p:pic>
      <p:sp>
        <p:nvSpPr>
          <p:cNvPr id="10" name="TextBox 9">
            <a:extLst>
              <a:ext uri="{FF2B5EF4-FFF2-40B4-BE49-F238E27FC236}">
                <a16:creationId xmlns:a16="http://schemas.microsoft.com/office/drawing/2014/main" xmlns="" id="{616CC44F-36C0-4B3C-9EF5-3E6E3AE0E710}"/>
              </a:ext>
            </a:extLst>
          </p:cNvPr>
          <p:cNvSpPr txBox="1"/>
          <p:nvPr/>
        </p:nvSpPr>
        <p:spPr>
          <a:xfrm>
            <a:off x="2113811" y="3595252"/>
            <a:ext cx="2202872" cy="369332"/>
          </a:xfrm>
          <a:prstGeom prst="rect">
            <a:avLst/>
          </a:prstGeom>
          <a:noFill/>
        </p:spPr>
        <p:txBody>
          <a:bodyPr wrap="square" rtlCol="0">
            <a:spAutoFit/>
          </a:bodyPr>
          <a:lstStyle/>
          <a:p>
            <a:pPr algn="ctr"/>
            <a:r>
              <a:rPr lang="en-IN" dirty="0"/>
              <a:t>Healthcare</a:t>
            </a:r>
          </a:p>
        </p:txBody>
      </p:sp>
      <p:pic>
        <p:nvPicPr>
          <p:cNvPr id="11" name="Picture 10">
            <a:extLst>
              <a:ext uri="{FF2B5EF4-FFF2-40B4-BE49-F238E27FC236}">
                <a16:creationId xmlns:a16="http://schemas.microsoft.com/office/drawing/2014/main" xmlns="" id="{8809EA27-BAE0-44F2-8750-4D6FCD2B4C1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1607188"/>
            <a:ext cx="3653555" cy="1917396"/>
          </a:xfrm>
          <a:prstGeom prst="rect">
            <a:avLst/>
          </a:prstGeom>
          <a:noFill/>
          <a:ln w="3175">
            <a:solidFill>
              <a:schemeClr val="tx1"/>
            </a:solidFill>
          </a:ln>
        </p:spPr>
      </p:pic>
      <p:sp>
        <p:nvSpPr>
          <p:cNvPr id="12" name="TextBox 11">
            <a:extLst>
              <a:ext uri="{FF2B5EF4-FFF2-40B4-BE49-F238E27FC236}">
                <a16:creationId xmlns:a16="http://schemas.microsoft.com/office/drawing/2014/main" xmlns="" id="{7F964D18-45A2-4E52-9979-4CDCF0FEA291}"/>
              </a:ext>
            </a:extLst>
          </p:cNvPr>
          <p:cNvSpPr txBox="1"/>
          <p:nvPr/>
        </p:nvSpPr>
        <p:spPr>
          <a:xfrm>
            <a:off x="7081587" y="3577610"/>
            <a:ext cx="2047399" cy="369332"/>
          </a:xfrm>
          <a:prstGeom prst="rect">
            <a:avLst/>
          </a:prstGeom>
          <a:noFill/>
        </p:spPr>
        <p:txBody>
          <a:bodyPr wrap="square" rtlCol="0">
            <a:spAutoFit/>
          </a:bodyPr>
          <a:lstStyle/>
          <a:p>
            <a:pPr algn="ctr"/>
            <a:r>
              <a:rPr lang="en-IN" dirty="0"/>
              <a:t>Financial Services</a:t>
            </a:r>
          </a:p>
        </p:txBody>
      </p:sp>
      <p:pic>
        <p:nvPicPr>
          <p:cNvPr id="13" name="Picture 12">
            <a:extLst>
              <a:ext uri="{FF2B5EF4-FFF2-40B4-BE49-F238E27FC236}">
                <a16:creationId xmlns:a16="http://schemas.microsoft.com/office/drawing/2014/main" xmlns="" id="{65CD7F1D-2CDA-4D03-A46C-0B2C83C0959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25992" y="4204066"/>
            <a:ext cx="3653555" cy="1931311"/>
          </a:xfrm>
          <a:prstGeom prst="rect">
            <a:avLst/>
          </a:prstGeom>
          <a:noFill/>
          <a:ln w="3175">
            <a:solidFill>
              <a:schemeClr val="tx1"/>
            </a:solidFill>
          </a:ln>
        </p:spPr>
      </p:pic>
      <p:pic>
        <p:nvPicPr>
          <p:cNvPr id="14" name="Picture 13">
            <a:extLst>
              <a:ext uri="{FF2B5EF4-FFF2-40B4-BE49-F238E27FC236}">
                <a16:creationId xmlns:a16="http://schemas.microsoft.com/office/drawing/2014/main" xmlns="" id="{760D1BE5-520D-4478-BE4D-161D3721E75C}"/>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4204066"/>
            <a:ext cx="3653555" cy="1945105"/>
          </a:xfrm>
          <a:prstGeom prst="rect">
            <a:avLst/>
          </a:prstGeom>
          <a:noFill/>
          <a:ln w="3175">
            <a:solidFill>
              <a:schemeClr val="tx1"/>
            </a:solidFill>
          </a:ln>
        </p:spPr>
      </p:pic>
      <p:sp>
        <p:nvSpPr>
          <p:cNvPr id="15" name="TextBox 14">
            <a:extLst>
              <a:ext uri="{FF2B5EF4-FFF2-40B4-BE49-F238E27FC236}">
                <a16:creationId xmlns:a16="http://schemas.microsoft.com/office/drawing/2014/main" xmlns="" id="{05B59898-5C24-40C8-82D8-87CD47501C1A}"/>
              </a:ext>
            </a:extLst>
          </p:cNvPr>
          <p:cNvSpPr txBox="1"/>
          <p:nvPr/>
        </p:nvSpPr>
        <p:spPr>
          <a:xfrm>
            <a:off x="2374056" y="6211035"/>
            <a:ext cx="1571498" cy="369332"/>
          </a:xfrm>
          <a:prstGeom prst="rect">
            <a:avLst/>
          </a:prstGeom>
          <a:noFill/>
        </p:spPr>
        <p:txBody>
          <a:bodyPr wrap="square" rtlCol="0">
            <a:spAutoFit/>
          </a:bodyPr>
          <a:lstStyle/>
          <a:p>
            <a:pPr algn="ctr"/>
            <a:r>
              <a:rPr lang="en-IN" dirty="0"/>
              <a:t>Voting</a:t>
            </a:r>
          </a:p>
        </p:txBody>
      </p:sp>
      <p:sp>
        <p:nvSpPr>
          <p:cNvPr id="16" name="TextBox 15">
            <a:extLst>
              <a:ext uri="{FF2B5EF4-FFF2-40B4-BE49-F238E27FC236}">
                <a16:creationId xmlns:a16="http://schemas.microsoft.com/office/drawing/2014/main" xmlns="" id="{29EF1998-0E47-472C-8F16-A36EC510ECA4}"/>
              </a:ext>
            </a:extLst>
          </p:cNvPr>
          <p:cNvSpPr txBox="1"/>
          <p:nvPr/>
        </p:nvSpPr>
        <p:spPr>
          <a:xfrm>
            <a:off x="7081587" y="6202197"/>
            <a:ext cx="1571498" cy="369332"/>
          </a:xfrm>
          <a:prstGeom prst="rect">
            <a:avLst/>
          </a:prstGeom>
          <a:noFill/>
        </p:spPr>
        <p:txBody>
          <a:bodyPr wrap="square" rtlCol="0">
            <a:spAutoFit/>
          </a:bodyPr>
          <a:lstStyle/>
          <a:p>
            <a:pPr algn="ctr"/>
            <a:r>
              <a:rPr lang="en-IN" dirty="0"/>
              <a:t>Autonomous</a:t>
            </a:r>
          </a:p>
        </p:txBody>
      </p:sp>
    </p:spTree>
    <p:extLst>
      <p:ext uri="{BB962C8B-B14F-4D97-AF65-F5344CB8AC3E}">
        <p14:creationId xmlns:p14="http://schemas.microsoft.com/office/powerpoint/2010/main" val="1551060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B5B16EFC-35B0-4DA3-9831-F21850D28E8C}"/>
              </a:ext>
            </a:extLst>
          </p:cNvPr>
          <p:cNvSpPr>
            <a:spLocks noGrp="1"/>
          </p:cNvSpPr>
          <p:nvPr>
            <p:ph idx="1"/>
          </p:nvPr>
        </p:nvSpPr>
        <p:spPr>
          <a:xfrm>
            <a:off x="1127133" y="2302756"/>
            <a:ext cx="9817958" cy="2958275"/>
          </a:xfrm>
        </p:spPr>
        <p:txBody>
          <a:bodyPr/>
          <a:lstStyle/>
          <a:p>
            <a:pPr marL="0" indent="0" algn="just">
              <a:buNone/>
            </a:pPr>
            <a:r>
              <a:rPr lang="en-US" dirty="0"/>
              <a:t>In India, the transactions made through cryptocurrency are on the rise despite the notifications circulated by the finance ministry. This makes it clear that the upcoming future of bitcoin in India is dazzling. There are about 1548 cryptocurrencies currently operational in the market available as an alternative to Bitcoin. It becomes clear that it is a risky investment option, but there is no harm in opting for a calculated risk.</a:t>
            </a:r>
            <a:endParaRPr lang="en-IN" dirty="0"/>
          </a:p>
        </p:txBody>
      </p:sp>
      <p:sp>
        <p:nvSpPr>
          <p:cNvPr id="4" name="Title 3">
            <a:extLst>
              <a:ext uri="{FF2B5EF4-FFF2-40B4-BE49-F238E27FC236}">
                <a16:creationId xmlns:a16="http://schemas.microsoft.com/office/drawing/2014/main" xmlns="" id="{5A3D059E-A26E-4A04-B288-3754A7C84EAD}"/>
              </a:ext>
            </a:extLst>
          </p:cNvPr>
          <p:cNvSpPr>
            <a:spLocks noGrp="1"/>
          </p:cNvSpPr>
          <p:nvPr>
            <p:ph type="title"/>
          </p:nvPr>
        </p:nvSpPr>
        <p:spPr>
          <a:xfrm>
            <a:off x="1127133" y="282817"/>
            <a:ext cx="7342622" cy="1215566"/>
          </a:xfrm>
        </p:spPr>
        <p:txBody>
          <a:bodyPr>
            <a:normAutofit/>
          </a:bodyPr>
          <a:lstStyle/>
          <a:p>
            <a:r>
              <a:rPr lang="en-IN" sz="3600" b="0" dirty="0"/>
              <a:t>Future Scope</a:t>
            </a:r>
          </a:p>
        </p:txBody>
      </p:sp>
      <p:sp>
        <p:nvSpPr>
          <p:cNvPr id="7" name="Slide Number Placeholder 6">
            <a:extLst>
              <a:ext uri="{FF2B5EF4-FFF2-40B4-BE49-F238E27FC236}">
                <a16:creationId xmlns:a16="http://schemas.microsoft.com/office/drawing/2014/main" xmlns="" id="{30E2EB7C-5E32-4E7C-A88D-5A605DD8164E}"/>
              </a:ext>
            </a:extLst>
          </p:cNvPr>
          <p:cNvSpPr>
            <a:spLocks noGrp="1"/>
          </p:cNvSpPr>
          <p:nvPr>
            <p:ph type="sldNum" sz="quarter" idx="15"/>
          </p:nvPr>
        </p:nvSpPr>
        <p:spPr/>
        <p:txBody>
          <a:bodyPr/>
          <a:lstStyle/>
          <a:p>
            <a:fld id="{8699F50C-BE38-4BD0-BA84-9B090E1F2B9B}" type="slidenum">
              <a:rPr lang="en-IN" smtClean="0"/>
              <a:t>14</a:t>
            </a:fld>
            <a:endParaRPr lang="en-IN" dirty="0"/>
          </a:p>
        </p:txBody>
      </p:sp>
      <p:pic>
        <p:nvPicPr>
          <p:cNvPr id="10" name="Picture 9">
            <a:extLst>
              <a:ext uri="{FF2B5EF4-FFF2-40B4-BE49-F238E27FC236}">
                <a16:creationId xmlns:a16="http://schemas.microsoft.com/office/drawing/2014/main" xmlns="" id="{6A7DCFA4-7905-4ECB-81EF-07F774205F49}"/>
              </a:ext>
            </a:extLst>
          </p:cNvPr>
          <p:cNvPicPr/>
          <p:nvPr/>
        </p:nvPicPr>
        <p:blipFill>
          <a:blip r:embed="rId2"/>
          <a:stretch>
            <a:fillRect/>
          </a:stretch>
        </p:blipFill>
        <p:spPr>
          <a:xfrm>
            <a:off x="4453330" y="4398636"/>
            <a:ext cx="5567391" cy="2459364"/>
          </a:xfrm>
          <a:prstGeom prst="rect">
            <a:avLst/>
          </a:prstGeom>
        </p:spPr>
      </p:pic>
    </p:spTree>
    <p:extLst>
      <p:ext uri="{BB962C8B-B14F-4D97-AF65-F5344CB8AC3E}">
        <p14:creationId xmlns:p14="http://schemas.microsoft.com/office/powerpoint/2010/main" val="2765434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xmlns="" id="{20326A35-F296-4F25-B15B-0BBA8FFA3DD9}"/>
              </a:ext>
            </a:extLst>
          </p:cNvPr>
          <p:cNvSpPr>
            <a:spLocks noGrp="1"/>
          </p:cNvSpPr>
          <p:nvPr>
            <p:ph idx="1"/>
          </p:nvPr>
        </p:nvSpPr>
        <p:spPr>
          <a:xfrm>
            <a:off x="1032981" y="2154685"/>
            <a:ext cx="9413346" cy="3553390"/>
          </a:xfrm>
        </p:spPr>
        <p:txBody>
          <a:bodyPr>
            <a:normAutofit/>
          </a:bodyPr>
          <a:lstStyle/>
          <a:p>
            <a:pPr algn="just">
              <a:buClr>
                <a:srgbClr val="FF0000"/>
              </a:buClr>
              <a:buFont typeface="Wingdings" panose="05000000000000000000" pitchFamily="2" charset="2"/>
              <a:buChar char="Ø"/>
            </a:pPr>
            <a:r>
              <a:rPr lang="en-IN" dirty="0"/>
              <a:t>Cryptocurrency is an impressive technical achievement, but it remains monetary experiment. </a:t>
            </a:r>
          </a:p>
          <a:p>
            <a:pPr algn="just">
              <a:buClr>
                <a:srgbClr val="FF0000"/>
              </a:buClr>
              <a:buFont typeface="Wingdings" panose="05000000000000000000" pitchFamily="2" charset="2"/>
              <a:buChar char="Ø"/>
            </a:pPr>
            <a:r>
              <a:rPr lang="en-IN" dirty="0"/>
              <a:t>We came across to know the highly secured financial transactions using blockchain technology</a:t>
            </a:r>
            <a:r>
              <a:rPr lang="en-IN"/>
              <a:t>. </a:t>
            </a:r>
            <a:endParaRPr lang="en-IN" dirty="0"/>
          </a:p>
          <a:p>
            <a:pPr algn="just">
              <a:buClr>
                <a:srgbClr val="FF0000"/>
              </a:buClr>
              <a:buFont typeface="Wingdings" panose="05000000000000000000" pitchFamily="2" charset="2"/>
              <a:buChar char="Ø"/>
            </a:pPr>
            <a:r>
              <a:rPr lang="en-IN" dirty="0"/>
              <a:t>They provide an interesting new perspective from which to view economic questions surrounding currency governance, the characteristics of money, the political economy of financial intermediaries, and the nature of currency competition. </a:t>
            </a:r>
          </a:p>
        </p:txBody>
      </p:sp>
      <p:sp>
        <p:nvSpPr>
          <p:cNvPr id="5" name="Title 4">
            <a:extLst>
              <a:ext uri="{FF2B5EF4-FFF2-40B4-BE49-F238E27FC236}">
                <a16:creationId xmlns:a16="http://schemas.microsoft.com/office/drawing/2014/main" xmlns="" id="{12B9DF2B-481C-43D9-AE15-37B71072B3AB}"/>
              </a:ext>
            </a:extLst>
          </p:cNvPr>
          <p:cNvSpPr>
            <a:spLocks noGrp="1"/>
          </p:cNvSpPr>
          <p:nvPr>
            <p:ph type="title"/>
          </p:nvPr>
        </p:nvSpPr>
        <p:spPr>
          <a:xfrm>
            <a:off x="1032981" y="192544"/>
            <a:ext cx="7342622" cy="1215566"/>
          </a:xfrm>
        </p:spPr>
        <p:txBody>
          <a:bodyPr>
            <a:normAutofit/>
          </a:bodyPr>
          <a:lstStyle/>
          <a:p>
            <a:r>
              <a:rPr lang="en-IN" sz="3600" b="0" dirty="0"/>
              <a:t>Conclusion</a:t>
            </a:r>
          </a:p>
        </p:txBody>
      </p:sp>
      <p:sp>
        <p:nvSpPr>
          <p:cNvPr id="4" name="Slide Number Placeholder 3">
            <a:extLst>
              <a:ext uri="{FF2B5EF4-FFF2-40B4-BE49-F238E27FC236}">
                <a16:creationId xmlns:a16="http://schemas.microsoft.com/office/drawing/2014/main" xmlns="" id="{6556D041-1F31-4AF3-B531-CA921089E1C7}"/>
              </a:ext>
            </a:extLst>
          </p:cNvPr>
          <p:cNvSpPr>
            <a:spLocks noGrp="1"/>
          </p:cNvSpPr>
          <p:nvPr>
            <p:ph type="sldNum" sz="quarter" idx="15"/>
          </p:nvPr>
        </p:nvSpPr>
        <p:spPr/>
        <p:txBody>
          <a:bodyPr/>
          <a:lstStyle/>
          <a:p>
            <a:fld id="{8699F50C-BE38-4BD0-BA84-9B090E1F2B9B}" type="slidenum">
              <a:rPr lang="en-IN" smtClean="0"/>
              <a:t>15</a:t>
            </a:fld>
            <a:endParaRPr lang="en-IN" dirty="0"/>
          </a:p>
        </p:txBody>
      </p:sp>
    </p:spTree>
    <p:extLst>
      <p:ext uri="{BB962C8B-B14F-4D97-AF65-F5344CB8AC3E}">
        <p14:creationId xmlns:p14="http://schemas.microsoft.com/office/powerpoint/2010/main" val="3347101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3DA9E7EB-B573-41C3-B06F-79A48FB1AFFA}"/>
              </a:ext>
            </a:extLst>
          </p:cNvPr>
          <p:cNvSpPr>
            <a:spLocks noGrp="1"/>
          </p:cNvSpPr>
          <p:nvPr>
            <p:ph idx="1"/>
          </p:nvPr>
        </p:nvSpPr>
        <p:spPr>
          <a:xfrm>
            <a:off x="1063872" y="1892060"/>
            <a:ext cx="8432512" cy="3702649"/>
          </a:xfrm>
        </p:spPr>
        <p:txBody>
          <a:bodyPr/>
          <a:lstStyle/>
          <a:p>
            <a:pPr marL="0" indent="0">
              <a:buNone/>
            </a:pPr>
            <a:endParaRPr lang="en-US" i="1" u="sng" dirty="0">
              <a:hlinkClick r:id="rId2"/>
            </a:endParaRPr>
          </a:p>
          <a:p>
            <a:r>
              <a:rPr lang="en-IN" i="1" u="sng" dirty="0">
                <a:solidFill>
                  <a:schemeClr val="accent1">
                    <a:lumMod val="50000"/>
                    <a:lumOff val="50000"/>
                  </a:schemeClr>
                </a:solidFill>
                <a:hlinkClick r:id="rId3">
                  <a:extLst>
                    <a:ext uri="{A12FA001-AC4F-418D-AE19-62706E023703}">
                      <ahyp:hlinkClr xmlns:ahyp="http://schemas.microsoft.com/office/drawing/2018/hyperlinkcolor" xmlns="" val="tx"/>
                    </a:ext>
                  </a:extLst>
                </a:hlinkClick>
              </a:rPr>
              <a:t>https://inc42.com/buzz/cryptocurrency-bitcoin-india-belarus/</a:t>
            </a:r>
            <a:endParaRPr lang="en-US" i="1" u="sng" dirty="0">
              <a:solidFill>
                <a:schemeClr val="accent1">
                  <a:lumMod val="50000"/>
                  <a:lumOff val="50000"/>
                </a:schemeClr>
              </a:solidFill>
              <a:hlinkClick r:id="rId2">
                <a:extLst>
                  <a:ext uri="{A12FA001-AC4F-418D-AE19-62706E023703}">
                    <ahyp:hlinkClr xmlns:ahyp="http://schemas.microsoft.com/office/drawing/2018/hyperlinkcolor" xmlns="" val="tx"/>
                  </a:ext>
                </a:extLst>
              </a:hlinkClick>
            </a:endParaRPr>
          </a:p>
          <a:p>
            <a:r>
              <a:rPr lang="en-IN" i="1" u="sng" dirty="0">
                <a:solidFill>
                  <a:schemeClr val="accent1">
                    <a:lumMod val="50000"/>
                    <a:lumOff val="50000"/>
                  </a:schemeClr>
                </a:solidFill>
                <a:hlinkClick r:id="rId4">
                  <a:extLst>
                    <a:ext uri="{A12FA001-AC4F-418D-AE19-62706E023703}">
                      <ahyp:hlinkClr xmlns:ahyp="http://schemas.microsoft.com/office/drawing/2018/hyperlinkcolor" xmlns="" val="tx"/>
                    </a:ext>
                  </a:extLst>
                </a:hlinkClick>
              </a:rPr>
              <a:t>https://inc42.com/buzz/cryptocurrency-bitcoin-india-cme-group/</a:t>
            </a:r>
            <a:endParaRPr lang="en-IN" i="1" u="sng" dirty="0">
              <a:solidFill>
                <a:schemeClr val="accent1">
                  <a:lumMod val="50000"/>
                  <a:lumOff val="50000"/>
                </a:schemeClr>
              </a:solidFill>
            </a:endParaRPr>
          </a:p>
          <a:p>
            <a:r>
              <a:rPr lang="en-IN" i="1" dirty="0"/>
              <a:t>Retrieved from Research Gate: </a:t>
            </a:r>
            <a:r>
              <a:rPr lang="en-IN" i="1" u="sng" dirty="0">
                <a:solidFill>
                  <a:schemeClr val="accent1">
                    <a:lumMod val="50000"/>
                    <a:lumOff val="50000"/>
                  </a:schemeClr>
                </a:solidFill>
                <a:hlinkClick r:id="rId5">
                  <a:extLst>
                    <a:ext uri="{A12FA001-AC4F-418D-AE19-62706E023703}">
                      <ahyp:hlinkClr xmlns:ahyp="http://schemas.microsoft.com/office/drawing/2018/hyperlinkcolor" xmlns="" val="tx"/>
                    </a:ext>
                  </a:extLst>
                </a:hlinkClick>
              </a:rPr>
              <a:t>https://www.researchgate.net/publication/271473884</a:t>
            </a:r>
            <a:endParaRPr lang="en-IN" i="1" u="sng" dirty="0">
              <a:solidFill>
                <a:schemeClr val="accent1">
                  <a:lumMod val="50000"/>
                  <a:lumOff val="50000"/>
                </a:schemeClr>
              </a:solidFill>
            </a:endParaRPr>
          </a:p>
          <a:p>
            <a:r>
              <a:rPr lang="en-IN" i="1" u="sng" dirty="0">
                <a:solidFill>
                  <a:schemeClr val="accent1">
                    <a:lumMod val="50000"/>
                    <a:lumOff val="50000"/>
                  </a:schemeClr>
                </a:solidFill>
                <a:hlinkClick r:id="rId6">
                  <a:extLst>
                    <a:ext uri="{A12FA001-AC4F-418D-AE19-62706E023703}">
                      <ahyp:hlinkClr xmlns:ahyp="http://schemas.microsoft.com/office/drawing/2018/hyperlinkcolor" xmlns="" val="tx"/>
                    </a:ext>
                  </a:extLst>
                </a:hlinkClick>
              </a:rPr>
              <a:t>http://www.stockmaster.in/howtoinvest/top-countries-where-bitcoin-is-legal-and-illegal/</a:t>
            </a:r>
            <a:endParaRPr lang="en-IN" dirty="0">
              <a:solidFill>
                <a:schemeClr val="accent1">
                  <a:lumMod val="50000"/>
                  <a:lumOff val="50000"/>
                </a:schemeClr>
              </a:solidFill>
            </a:endParaRPr>
          </a:p>
          <a:p>
            <a:r>
              <a:rPr lang="en-US" i="1" u="sng" dirty="0">
                <a:solidFill>
                  <a:schemeClr val="accent1">
                    <a:lumMod val="50000"/>
                    <a:lumOff val="50000"/>
                  </a:schemeClr>
                </a:solidFill>
                <a:hlinkClick r:id="rId2">
                  <a:extLst>
                    <a:ext uri="{A12FA001-AC4F-418D-AE19-62706E023703}">
                      <ahyp:hlinkClr xmlns:ahyp="http://schemas.microsoft.com/office/drawing/2018/hyperlinkcolor" xmlns="" val="tx"/>
                    </a:ext>
                  </a:extLst>
                </a:hlinkClick>
              </a:rPr>
              <a:t>http://youtu.be/9vDbs_RQoLY</a:t>
            </a:r>
            <a:r>
              <a:rPr lang="en-US" dirty="0"/>
              <a:t> (YouTube video link)</a:t>
            </a:r>
            <a:endParaRPr lang="en-IN" dirty="0"/>
          </a:p>
          <a:p>
            <a:endParaRPr lang="en-IN" dirty="0"/>
          </a:p>
          <a:p>
            <a:endParaRPr lang="en-IN" dirty="0"/>
          </a:p>
          <a:p>
            <a:pPr marL="0" indent="0">
              <a:buNone/>
            </a:pPr>
            <a:endParaRPr lang="en-IN" dirty="0"/>
          </a:p>
        </p:txBody>
      </p:sp>
      <p:sp>
        <p:nvSpPr>
          <p:cNvPr id="4" name="Title 3">
            <a:extLst>
              <a:ext uri="{FF2B5EF4-FFF2-40B4-BE49-F238E27FC236}">
                <a16:creationId xmlns:a16="http://schemas.microsoft.com/office/drawing/2014/main" xmlns="" id="{945972C0-B50B-49DD-B5E8-DE5134F90A59}"/>
              </a:ext>
            </a:extLst>
          </p:cNvPr>
          <p:cNvSpPr>
            <a:spLocks noGrp="1"/>
          </p:cNvSpPr>
          <p:nvPr>
            <p:ph type="title"/>
          </p:nvPr>
        </p:nvSpPr>
        <p:spPr>
          <a:xfrm>
            <a:off x="1043997" y="136525"/>
            <a:ext cx="7342622" cy="1215566"/>
          </a:xfrm>
        </p:spPr>
        <p:txBody>
          <a:bodyPr>
            <a:normAutofit/>
          </a:bodyPr>
          <a:lstStyle/>
          <a:p>
            <a:r>
              <a:rPr lang="en-IN" sz="3600" b="0" dirty="0"/>
              <a:t>References</a:t>
            </a:r>
          </a:p>
        </p:txBody>
      </p:sp>
      <p:sp>
        <p:nvSpPr>
          <p:cNvPr id="7" name="Slide Number Placeholder 6">
            <a:extLst>
              <a:ext uri="{FF2B5EF4-FFF2-40B4-BE49-F238E27FC236}">
                <a16:creationId xmlns:a16="http://schemas.microsoft.com/office/drawing/2014/main" xmlns="" id="{1923F01F-1C39-4BFE-8CDB-B59DEB5B7F64}"/>
              </a:ext>
            </a:extLst>
          </p:cNvPr>
          <p:cNvSpPr>
            <a:spLocks noGrp="1"/>
          </p:cNvSpPr>
          <p:nvPr>
            <p:ph type="sldNum" sz="quarter" idx="15"/>
          </p:nvPr>
        </p:nvSpPr>
        <p:spPr/>
        <p:txBody>
          <a:bodyPr/>
          <a:lstStyle/>
          <a:p>
            <a:fld id="{8699F50C-BE38-4BD0-BA84-9B090E1F2B9B}" type="slidenum">
              <a:rPr lang="en-IN" smtClean="0"/>
              <a:t>16</a:t>
            </a:fld>
            <a:endParaRPr lang="en-IN" dirty="0"/>
          </a:p>
        </p:txBody>
      </p:sp>
    </p:spTree>
    <p:extLst>
      <p:ext uri="{BB962C8B-B14F-4D97-AF65-F5344CB8AC3E}">
        <p14:creationId xmlns:p14="http://schemas.microsoft.com/office/powerpoint/2010/main" val="256055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90D5971E-12E4-4536-8DA8-E1BAFA651F7D}"/>
              </a:ext>
            </a:extLst>
          </p:cNvPr>
          <p:cNvSpPr>
            <a:spLocks noGrp="1"/>
          </p:cNvSpPr>
          <p:nvPr>
            <p:ph type="title"/>
          </p:nvPr>
        </p:nvSpPr>
        <p:spPr>
          <a:xfrm>
            <a:off x="1909604" y="2332704"/>
            <a:ext cx="7342622" cy="1215566"/>
          </a:xfrm>
        </p:spPr>
        <p:txBody>
          <a:bodyPr>
            <a:normAutofit/>
          </a:bodyPr>
          <a:lstStyle/>
          <a:p>
            <a:pPr algn="ctr"/>
            <a:r>
              <a:rPr lang="en-IN" sz="5400" b="0" dirty="0"/>
              <a:t>Thank You</a:t>
            </a:r>
          </a:p>
        </p:txBody>
      </p:sp>
      <p:sp>
        <p:nvSpPr>
          <p:cNvPr id="4" name="Slide Number Placeholder 3">
            <a:extLst>
              <a:ext uri="{FF2B5EF4-FFF2-40B4-BE49-F238E27FC236}">
                <a16:creationId xmlns:a16="http://schemas.microsoft.com/office/drawing/2014/main" xmlns="" id="{0EA19003-3CA8-44BD-B44C-C75679DAFB37}"/>
              </a:ext>
            </a:extLst>
          </p:cNvPr>
          <p:cNvSpPr>
            <a:spLocks noGrp="1"/>
          </p:cNvSpPr>
          <p:nvPr>
            <p:ph type="sldNum" sz="quarter" idx="15"/>
          </p:nvPr>
        </p:nvSpPr>
        <p:spPr/>
        <p:txBody>
          <a:bodyPr/>
          <a:lstStyle/>
          <a:p>
            <a:fld id="{8699F50C-BE38-4BD0-BA84-9B090E1F2B9B}" type="slidenum">
              <a:rPr lang="en-IN" smtClean="0"/>
              <a:t>17</a:t>
            </a:fld>
            <a:endParaRPr lang="en-IN" dirty="0"/>
          </a:p>
        </p:txBody>
      </p:sp>
    </p:spTree>
    <p:extLst>
      <p:ext uri="{BB962C8B-B14F-4D97-AF65-F5344CB8AC3E}">
        <p14:creationId xmlns:p14="http://schemas.microsoft.com/office/powerpoint/2010/main" val="2687713834"/>
      </p:ext>
    </p:extLst>
  </p:cSld>
  <p:clrMapOvr>
    <a:masterClrMapping/>
  </p:clrMapOvr>
</p:sld>
</file>

<file path=ppt/theme/theme1.xml><?xml version="1.0" encoding="utf-8"?>
<a:theme xmlns:a="http://schemas.openxmlformats.org/drawingml/2006/main" name="Office Theme">
  <a:themeElements>
    <a:clrScheme name="Custom 14">
      <a:dk1>
        <a:srgbClr val="3F3F3F"/>
      </a:dk1>
      <a:lt1>
        <a:srgbClr val="FFFFFF"/>
      </a:lt1>
      <a:dk2>
        <a:srgbClr val="F2F2F2"/>
      </a:dk2>
      <a:lt2>
        <a:srgbClr val="A5A5A5"/>
      </a:lt2>
      <a:accent1>
        <a:srgbClr val="00194C"/>
      </a:accent1>
      <a:accent2>
        <a:srgbClr val="EAB200"/>
      </a:accent2>
      <a:accent3>
        <a:srgbClr val="F2F2F2"/>
      </a:accent3>
      <a:accent4>
        <a:srgbClr val="954F72"/>
      </a:accent4>
      <a:accent5>
        <a:srgbClr val="00843B"/>
      </a:accent5>
      <a:accent6>
        <a:srgbClr val="014067"/>
      </a:accent6>
      <a:hlink>
        <a:srgbClr val="00194C"/>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ght-03 Presentation Layout_CA - v6" id="{E989BABB-6CAC-4B7A-BEDD-AC8E941209AD}" vid="{8EB46C3B-1734-4DB1-861E-420A63F4C21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4D15D6-87BC-477C-8E91-9F90829C2FC8}">
  <ds:schemaRefs>
    <ds:schemaRef ds:uri="http://purl.org/dc/terms/"/>
    <ds:schemaRef ds:uri="6dc4bcd6-49db-4c07-9060-8acfc67cef9f"/>
    <ds:schemaRef ds:uri="http://schemas.microsoft.com/office/2006/documentManagement/types"/>
    <ds:schemaRef ds:uri="fb0879af-3eba-417a-a55a-ffe6dcd6ca77"/>
    <ds:schemaRef ds:uri="http://purl.org/dc/elements/1.1/"/>
    <ds:schemaRef ds:uri="http://schemas.microsoft.com/office/infopath/2007/PartnerControls"/>
    <ds:schemaRef ds:uri="http://schemas.microsoft.com/sharepoint/v3"/>
    <ds:schemaRef ds:uri="http://schemas.openxmlformats.org/package/2006/metadata/core-propertie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D19A80A7-0DD1-4CF4-ABD5-362A6549C5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79AA90D-A39D-4F83-B1BD-92099B1CAD0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Hexagon presentation light</Template>
  <TotalTime>0</TotalTime>
  <Words>449</Words>
  <Application>Microsoft Office PowerPoint</Application>
  <PresentationFormat>Widescreen</PresentationFormat>
  <Paragraphs>116</Paragraphs>
  <Slides>17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Arial</vt:lpstr>
      <vt:lpstr>Arial Black</vt:lpstr>
      <vt:lpstr>Bell MT</vt:lpstr>
      <vt:lpstr>Calibri</vt:lpstr>
      <vt:lpstr>Calibri Light</vt:lpstr>
      <vt:lpstr>CiscoSans ExtraLight</vt:lpstr>
      <vt:lpstr>Gill Sans SemiBold</vt:lpstr>
      <vt:lpstr>Times New Roman</vt:lpstr>
      <vt:lpstr>Wingdings</vt:lpstr>
      <vt:lpstr>Office Theme</vt:lpstr>
      <vt:lpstr>Cryptocurrency</vt:lpstr>
      <vt:lpstr>Contents</vt:lpstr>
      <vt:lpstr>Introduction</vt:lpstr>
      <vt:lpstr>Types of Cryptocurrency</vt:lpstr>
      <vt:lpstr>Purpose</vt:lpstr>
      <vt:lpstr>Characteristics</vt:lpstr>
      <vt:lpstr>Architecture</vt:lpstr>
      <vt:lpstr>PowerPoint Presentation</vt:lpstr>
      <vt:lpstr>How does blockchain work in cryptocurrency</vt:lpstr>
      <vt:lpstr>Traditional currency vs Cryptocurrency</vt:lpstr>
      <vt:lpstr>Cryptocurrency Apps</vt:lpstr>
      <vt:lpstr>Advantages</vt:lpstr>
      <vt:lpstr>Application</vt:lpstr>
      <vt:lpstr>Future Scope</vt:lpstr>
      <vt:lpstr>Conclusion</vt:lpstr>
      <vt:lpstr>References</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2019-02-23T09:35:00Z</dcterms:created>
  <dcterms:modified xsi:type="dcterms:W3CDTF">2020-01-04T15:53:46Z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