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3" r:id="rId2"/>
  </p:sldMasterIdLst>
  <p:notesMasterIdLst>
    <p:notesMasterId r:id="rId18"/>
  </p:notesMasterIdLst>
  <p:sldIdLst>
    <p:sldId id="272"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74" autoAdjust="0"/>
  </p:normalViewPr>
  <p:slideViewPr>
    <p:cSldViewPr snapToGrid="0">
      <p:cViewPr varScale="1">
        <p:scale>
          <a:sx n="84" d="100"/>
          <a:sy n="84" d="100"/>
        </p:scale>
        <p:origin x="60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54"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55"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56"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57"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58"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59"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16567771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709"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1048710"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48711"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63CED55B-C9A8-4303-9360-973297FC45EA}" type="datetimeFigureOut">
              <a:rPr lang="en-IN" smtClean="0"/>
              <a:t>04-01-2020</a:t>
            </a:fld>
            <a:endParaRPr lang="en-IN"/>
          </a:p>
        </p:txBody>
      </p:sp>
      <p:sp>
        <p:nvSpPr>
          <p:cNvPr id="1048712"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IN"/>
          </a:p>
        </p:txBody>
      </p:sp>
      <p:sp>
        <p:nvSpPr>
          <p:cNvPr id="1048713"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AD4EEF72-825D-44CD-AFA6-3B87E825BE97}" type="slidenum">
              <a:rPr lang="en-IN" smtClean="0"/>
              <a:t>‹#›</a:t>
            </a:fld>
            <a:endParaRPr lang="en-IN"/>
          </a:p>
        </p:txBody>
      </p:sp>
      <p:grpSp>
        <p:nvGrpSpPr>
          <p:cNvPr id="73" name="Group 6"/>
          <p:cNvGrpSpPr/>
          <p:nvPr/>
        </p:nvGrpSpPr>
        <p:grpSpPr>
          <a:xfrm>
            <a:off x="752858" y="744469"/>
            <a:ext cx="10674117" cy="5349671"/>
            <a:chOff x="752858" y="744469"/>
            <a:chExt cx="10674117" cy="5349671"/>
          </a:xfrm>
        </p:grpSpPr>
        <p:sp>
          <p:nvSpPr>
            <p:cNvPr id="1048714"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048715"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2" name="Title 1"/>
          <p:cNvSpPr>
            <a:spLocks noGrp="1"/>
          </p:cNvSpPr>
          <p:nvPr>
            <p:ph type="title"/>
          </p:nvPr>
        </p:nvSpPr>
        <p:spPr/>
        <p:txBody>
          <a:bodyPr/>
          <a:lstStyle/>
          <a:p>
            <a:r>
              <a:rPr lang="en-US"/>
              <a:t>Click to edit Master title style</a:t>
            </a:r>
            <a:endParaRPr lang="en-US" dirty="0"/>
          </a:p>
        </p:txBody>
      </p:sp>
      <p:sp>
        <p:nvSpPr>
          <p:cNvPr id="104858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84" name="Date Placeholder 3"/>
          <p:cNvSpPr>
            <a:spLocks noGrp="1"/>
          </p:cNvSpPr>
          <p:nvPr>
            <p:ph type="dt" sz="half" idx="10"/>
          </p:nvPr>
        </p:nvSpPr>
        <p:spPr/>
        <p:txBody>
          <a:bodyPr/>
          <a:lstStyle/>
          <a:p>
            <a:fld id="{63CED55B-C9A8-4303-9360-973297FC45EA}" type="datetimeFigureOut">
              <a:rPr lang="en-IN" smtClean="0"/>
              <a:t>04-01-2020</a:t>
            </a:fld>
            <a:endParaRPr lang="en-IN"/>
          </a:p>
        </p:txBody>
      </p:sp>
      <p:sp>
        <p:nvSpPr>
          <p:cNvPr id="1048585" name="Footer Placeholder 4"/>
          <p:cNvSpPr>
            <a:spLocks noGrp="1"/>
          </p:cNvSpPr>
          <p:nvPr>
            <p:ph type="ftr" sz="quarter" idx="11"/>
          </p:nvPr>
        </p:nvSpPr>
        <p:spPr/>
        <p:txBody>
          <a:bodyPr/>
          <a:lstStyle/>
          <a:p>
            <a:endParaRPr lang="en-IN"/>
          </a:p>
        </p:txBody>
      </p:sp>
      <p:sp>
        <p:nvSpPr>
          <p:cNvPr id="1048586" name="Slide Number Placeholder 5"/>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34"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1048735"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736"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63CED55B-C9A8-4303-9360-973297FC45EA}" type="datetimeFigureOut">
              <a:rPr lang="en-IN" smtClean="0"/>
              <a:t>04-01-2020</a:t>
            </a:fld>
            <a:endParaRPr lang="en-IN"/>
          </a:p>
        </p:txBody>
      </p:sp>
      <p:sp>
        <p:nvSpPr>
          <p:cNvPr id="1048737"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IN"/>
          </a:p>
        </p:txBody>
      </p:sp>
      <p:sp>
        <p:nvSpPr>
          <p:cNvPr id="1048738"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AD4EEF72-825D-44CD-AFA6-3B87E825BE97}" type="slidenum">
              <a:rPr lang="en-IN" smtClean="0"/>
              <a:t>‹#›</a:t>
            </a:fld>
            <a:endParaRPr lang="en-IN"/>
          </a:p>
        </p:txBody>
      </p:sp>
      <p:sp>
        <p:nvSpPr>
          <p:cNvPr id="1048739"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40"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1048741"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2"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3" name="Date Placeholder 4"/>
          <p:cNvSpPr>
            <a:spLocks noGrp="1"/>
          </p:cNvSpPr>
          <p:nvPr>
            <p:ph type="dt" sz="half" idx="10"/>
          </p:nvPr>
        </p:nvSpPr>
        <p:spPr/>
        <p:txBody>
          <a:bodyPr/>
          <a:lstStyle/>
          <a:p>
            <a:fld id="{63CED55B-C9A8-4303-9360-973297FC45EA}" type="datetimeFigureOut">
              <a:rPr lang="en-IN" smtClean="0"/>
              <a:t>04-01-2020</a:t>
            </a:fld>
            <a:endParaRPr lang="en-IN"/>
          </a:p>
        </p:txBody>
      </p:sp>
      <p:sp>
        <p:nvSpPr>
          <p:cNvPr id="1048744" name="Footer Placeholder 5"/>
          <p:cNvSpPr>
            <a:spLocks noGrp="1"/>
          </p:cNvSpPr>
          <p:nvPr>
            <p:ph type="ftr" sz="quarter" idx="11"/>
          </p:nvPr>
        </p:nvSpPr>
        <p:spPr/>
        <p:txBody>
          <a:bodyPr/>
          <a:lstStyle/>
          <a:p>
            <a:endParaRPr lang="en-IN"/>
          </a:p>
        </p:txBody>
      </p:sp>
      <p:sp>
        <p:nvSpPr>
          <p:cNvPr id="1048745" name="Slide Number Placeholder 6"/>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3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104863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3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3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3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37" name="Date Placeholder 6"/>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38" name="Footer Placeholder 7"/>
          <p:cNvSpPr>
            <a:spLocks noGrp="1"/>
          </p:cNvSpPr>
          <p:nvPr>
            <p:ph type="ftr" sz="quarter" idx="11"/>
          </p:nvPr>
        </p:nvSpPr>
        <p:spPr/>
        <p:txBody>
          <a:bodyPr/>
          <a:lstStyle/>
          <a:p>
            <a:endParaRPr lang="en-IN"/>
          </a:p>
        </p:txBody>
      </p:sp>
      <p:sp>
        <p:nvSpPr>
          <p:cNvPr id="1048639" name="Slide Number Placeholder 8"/>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89" name="Title 1"/>
          <p:cNvSpPr>
            <a:spLocks noGrp="1"/>
          </p:cNvSpPr>
          <p:nvPr>
            <p:ph type="title"/>
          </p:nvPr>
        </p:nvSpPr>
        <p:spPr/>
        <p:txBody>
          <a:bodyPr/>
          <a:lstStyle/>
          <a:p>
            <a:r>
              <a:rPr lang="en-US"/>
              <a:t>Click to edit Master title style</a:t>
            </a:r>
            <a:endParaRPr lang="en-US" dirty="0"/>
          </a:p>
        </p:txBody>
      </p:sp>
      <p:sp>
        <p:nvSpPr>
          <p:cNvPr id="1048590" name="Date Placeholder 2"/>
          <p:cNvSpPr>
            <a:spLocks noGrp="1"/>
          </p:cNvSpPr>
          <p:nvPr>
            <p:ph type="dt" sz="half" idx="10"/>
          </p:nvPr>
        </p:nvSpPr>
        <p:spPr/>
        <p:txBody>
          <a:bodyPr/>
          <a:lstStyle/>
          <a:p>
            <a:fld id="{63CED55B-C9A8-4303-9360-973297FC45EA}" type="datetimeFigureOut">
              <a:rPr lang="en-IN" smtClean="0"/>
              <a:t>04-01-2020</a:t>
            </a:fld>
            <a:endParaRPr lang="en-IN"/>
          </a:p>
        </p:txBody>
      </p:sp>
      <p:sp>
        <p:nvSpPr>
          <p:cNvPr id="1048591" name="Footer Placeholder 3"/>
          <p:cNvSpPr>
            <a:spLocks noGrp="1"/>
          </p:cNvSpPr>
          <p:nvPr>
            <p:ph type="ftr" sz="quarter" idx="11"/>
          </p:nvPr>
        </p:nvSpPr>
        <p:spPr/>
        <p:txBody>
          <a:bodyPr/>
          <a:lstStyle/>
          <a:p>
            <a:endParaRPr lang="en-IN"/>
          </a:p>
        </p:txBody>
      </p:sp>
      <p:sp>
        <p:nvSpPr>
          <p:cNvPr id="1048592" name="Slide Number Placeholder 4"/>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24" name="Date Placeholder 1"/>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25" name="Footer Placeholder 2"/>
          <p:cNvSpPr>
            <a:spLocks noGrp="1"/>
          </p:cNvSpPr>
          <p:nvPr>
            <p:ph type="ftr" sz="quarter" idx="11"/>
          </p:nvPr>
        </p:nvSpPr>
        <p:spPr/>
        <p:txBody>
          <a:bodyPr/>
          <a:lstStyle/>
          <a:p>
            <a:endParaRPr lang="en-IN"/>
          </a:p>
        </p:txBody>
      </p:sp>
      <p:sp>
        <p:nvSpPr>
          <p:cNvPr id="1048626" name="Slide Number Placeholder 3"/>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46"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47"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1048748"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9"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50"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3CED55B-C9A8-4303-9360-973297FC45EA}" type="datetimeFigureOut">
              <a:rPr lang="en-IN" smtClean="0"/>
              <a:t>04-01-2020</a:t>
            </a:fld>
            <a:endParaRPr lang="en-IN"/>
          </a:p>
        </p:txBody>
      </p:sp>
      <p:sp>
        <p:nvSpPr>
          <p:cNvPr id="1048751"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IN"/>
          </a:p>
        </p:txBody>
      </p:sp>
      <p:sp>
        <p:nvSpPr>
          <p:cNvPr id="1048752"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AD4EEF72-825D-44CD-AFA6-3B87E825BE97}" type="slidenum">
              <a:rPr lang="en-IN" smtClean="0"/>
              <a:t>‹#›</a:t>
            </a:fld>
            <a:endParaRPr lang="en-IN"/>
          </a:p>
        </p:txBody>
      </p:sp>
      <p:sp>
        <p:nvSpPr>
          <p:cNvPr id="1048753"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21"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2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104872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72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2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3CED55B-C9A8-4303-9360-973297FC45EA}" type="datetimeFigureOut">
              <a:rPr lang="en-IN" smtClean="0"/>
              <a:t>04-01-2020</a:t>
            </a:fld>
            <a:endParaRPr lang="en-IN"/>
          </a:p>
        </p:txBody>
      </p:sp>
      <p:sp>
        <p:nvSpPr>
          <p:cNvPr id="104872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IN"/>
          </a:p>
        </p:txBody>
      </p:sp>
      <p:sp>
        <p:nvSpPr>
          <p:cNvPr id="104872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AD4EEF72-825D-44CD-AFA6-3B87E825BE97}" type="slidenum">
              <a:rPr lang="en-IN" smtClean="0"/>
              <a:t>‹#›</a:t>
            </a:fld>
            <a:endParaRPr lang="en-IN"/>
          </a:p>
        </p:txBody>
      </p:sp>
      <p:sp>
        <p:nvSpPr>
          <p:cNvPr id="1048728"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29" name="Title 1"/>
          <p:cNvSpPr>
            <a:spLocks noGrp="1"/>
          </p:cNvSpPr>
          <p:nvPr>
            <p:ph type="title"/>
          </p:nvPr>
        </p:nvSpPr>
        <p:spPr/>
        <p:txBody>
          <a:bodyPr/>
          <a:lstStyle/>
          <a:p>
            <a:r>
              <a:rPr lang="en-US"/>
              <a:t>Click to edit Master title style</a:t>
            </a:r>
            <a:endParaRPr lang="en-US" dirty="0"/>
          </a:p>
        </p:txBody>
      </p:sp>
      <p:sp>
        <p:nvSpPr>
          <p:cNvPr id="1048730"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31" name="Date Placeholder 3"/>
          <p:cNvSpPr>
            <a:spLocks noGrp="1"/>
          </p:cNvSpPr>
          <p:nvPr>
            <p:ph type="dt" sz="half" idx="10"/>
          </p:nvPr>
        </p:nvSpPr>
        <p:spPr/>
        <p:txBody>
          <a:bodyPr/>
          <a:lstStyle/>
          <a:p>
            <a:fld id="{63CED55B-C9A8-4303-9360-973297FC45EA}" type="datetimeFigureOut">
              <a:rPr lang="en-IN" smtClean="0"/>
              <a:t>04-01-2020</a:t>
            </a:fld>
            <a:endParaRPr lang="en-IN"/>
          </a:p>
        </p:txBody>
      </p:sp>
      <p:sp>
        <p:nvSpPr>
          <p:cNvPr id="1048732" name="Footer Placeholder 4"/>
          <p:cNvSpPr>
            <a:spLocks noGrp="1"/>
          </p:cNvSpPr>
          <p:nvPr>
            <p:ph type="ftr" sz="quarter" idx="11"/>
          </p:nvPr>
        </p:nvSpPr>
        <p:spPr/>
        <p:txBody>
          <a:bodyPr/>
          <a:lstStyle/>
          <a:p>
            <a:endParaRPr lang="en-IN"/>
          </a:p>
        </p:txBody>
      </p:sp>
      <p:sp>
        <p:nvSpPr>
          <p:cNvPr id="1048733" name="Slide Number Placeholder 5"/>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16"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1048717"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18" name="Date Placeholder 3"/>
          <p:cNvSpPr>
            <a:spLocks noGrp="1"/>
          </p:cNvSpPr>
          <p:nvPr>
            <p:ph type="dt" sz="half" idx="10"/>
          </p:nvPr>
        </p:nvSpPr>
        <p:spPr/>
        <p:txBody>
          <a:bodyPr/>
          <a:lstStyle/>
          <a:p>
            <a:fld id="{63CED55B-C9A8-4303-9360-973297FC45EA}" type="datetimeFigureOut">
              <a:rPr lang="en-IN" smtClean="0"/>
              <a:t>04-01-2020</a:t>
            </a:fld>
            <a:endParaRPr lang="en-IN"/>
          </a:p>
        </p:txBody>
      </p:sp>
      <p:sp>
        <p:nvSpPr>
          <p:cNvPr id="1048719" name="Footer Placeholder 4"/>
          <p:cNvSpPr>
            <a:spLocks noGrp="1"/>
          </p:cNvSpPr>
          <p:nvPr>
            <p:ph type="ftr" sz="quarter" idx="11"/>
          </p:nvPr>
        </p:nvSpPr>
        <p:spPr/>
        <p:txBody>
          <a:bodyPr/>
          <a:lstStyle/>
          <a:p>
            <a:endParaRPr lang="en-IN"/>
          </a:p>
        </p:txBody>
      </p:sp>
      <p:sp>
        <p:nvSpPr>
          <p:cNvPr id="1048720" name="Slide Number Placeholder 5"/>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048607"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048608"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1048609"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48610"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63CED55B-C9A8-4303-9360-973297FC45EA}" type="datetimeFigureOut">
              <a:rPr lang="en-IN" smtClean="0"/>
              <a:t>04-01-2020</a:t>
            </a:fld>
            <a:endParaRPr lang="en-IN"/>
          </a:p>
        </p:txBody>
      </p:sp>
      <p:sp>
        <p:nvSpPr>
          <p:cNvPr id="1048611"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IN"/>
          </a:p>
        </p:txBody>
      </p:sp>
      <p:sp>
        <p:nvSpPr>
          <p:cNvPr id="1048612"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AD4EEF72-825D-44CD-AFA6-3B87E825BE97}" type="slidenum">
              <a:rPr lang="en-IN" smtClean="0"/>
              <a:t>‹#›</a:t>
            </a:fld>
            <a:endParaRPr lang="en-IN"/>
          </a:p>
        </p:txBody>
      </p:sp>
      <p:sp>
        <p:nvSpPr>
          <p:cNvPr id="10486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53" name="Title 1"/>
          <p:cNvSpPr>
            <a:spLocks noGrp="1"/>
          </p:cNvSpPr>
          <p:nvPr>
            <p:ph type="title"/>
          </p:nvPr>
        </p:nvSpPr>
        <p:spPr/>
        <p:txBody>
          <a:bodyPr/>
          <a:lstStyle/>
          <a:p>
            <a:r>
              <a:rPr lang="en-US"/>
              <a:t>Click to edit Master title style</a:t>
            </a:r>
            <a:endParaRPr lang="en-US" dirty="0"/>
          </a:p>
        </p:txBody>
      </p:sp>
      <p:sp>
        <p:nvSpPr>
          <p:cNvPr id="1048654"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55" name="Date Placeholder 3"/>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56" name="Footer Placeholder 4"/>
          <p:cNvSpPr>
            <a:spLocks noGrp="1"/>
          </p:cNvSpPr>
          <p:nvPr>
            <p:ph type="ftr" sz="quarter" idx="11"/>
          </p:nvPr>
        </p:nvSpPr>
        <p:spPr/>
        <p:txBody>
          <a:bodyPr/>
          <a:lstStyle/>
          <a:p>
            <a:endParaRPr lang="en-IN"/>
          </a:p>
        </p:txBody>
      </p:sp>
      <p:sp>
        <p:nvSpPr>
          <p:cNvPr id="1048657" name="Slide Number Placeholder 5"/>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04868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104868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68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63CED55B-C9A8-4303-9360-973297FC45EA}" type="datetimeFigureOut">
              <a:rPr lang="en-IN" smtClean="0"/>
              <a:t>04-01-2020</a:t>
            </a:fld>
            <a:endParaRPr lang="en-IN"/>
          </a:p>
        </p:txBody>
      </p:sp>
      <p:sp>
        <p:nvSpPr>
          <p:cNvPr id="104868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IN"/>
          </a:p>
        </p:txBody>
      </p:sp>
      <p:sp>
        <p:nvSpPr>
          <p:cNvPr id="104868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AD4EEF72-825D-44CD-AFA6-3B87E825BE97}" type="slidenum">
              <a:rPr lang="en-IN" smtClean="0"/>
              <a:t>‹#›</a:t>
            </a:fld>
            <a:endParaRPr lang="en-IN"/>
          </a:p>
        </p:txBody>
      </p:sp>
      <p:grpSp>
        <p:nvGrpSpPr>
          <p:cNvPr id="68" name="Group 6" title="left scallop shape"/>
          <p:cNvGrpSpPr/>
          <p:nvPr/>
        </p:nvGrpSpPr>
        <p:grpSpPr>
          <a:xfrm>
            <a:off x="0" y="0"/>
            <a:ext cx="2814638" cy="6858000"/>
            <a:chOff x="0" y="0"/>
            <a:chExt cx="2814638" cy="6858000"/>
          </a:xfrm>
        </p:grpSpPr>
        <p:sp>
          <p:nvSpPr>
            <p:cNvPr id="1048687"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48688"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76" name="Title 1"/>
          <p:cNvSpPr>
            <a:spLocks noGrp="1"/>
          </p:cNvSpPr>
          <p:nvPr>
            <p:ph type="title"/>
          </p:nvPr>
        </p:nvSpPr>
        <p:spPr/>
        <p:txBody>
          <a:bodyPr/>
          <a:lstStyle/>
          <a:p>
            <a:r>
              <a:rPr lang="en-US"/>
              <a:t>Click to edit Master title style</a:t>
            </a:r>
            <a:endParaRPr lang="en-US" dirty="0"/>
          </a:p>
        </p:txBody>
      </p:sp>
      <p:sp>
        <p:nvSpPr>
          <p:cNvPr id="1048677"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78"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79" name="Date Placeholder 4"/>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80" name="Footer Placeholder 5"/>
          <p:cNvSpPr>
            <a:spLocks noGrp="1"/>
          </p:cNvSpPr>
          <p:nvPr>
            <p:ph type="ftr" sz="quarter" idx="11"/>
          </p:nvPr>
        </p:nvSpPr>
        <p:spPr/>
        <p:txBody>
          <a:bodyPr/>
          <a:lstStyle/>
          <a:p>
            <a:endParaRPr lang="en-IN"/>
          </a:p>
        </p:txBody>
      </p:sp>
      <p:sp>
        <p:nvSpPr>
          <p:cNvPr id="1048681" name="Slide Number Placeholder 6"/>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01"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1048702"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03"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04"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05"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06" name="Date Placeholder 6"/>
          <p:cNvSpPr>
            <a:spLocks noGrp="1"/>
          </p:cNvSpPr>
          <p:nvPr>
            <p:ph type="dt" sz="half" idx="10"/>
          </p:nvPr>
        </p:nvSpPr>
        <p:spPr/>
        <p:txBody>
          <a:bodyPr/>
          <a:lstStyle/>
          <a:p>
            <a:fld id="{63CED55B-C9A8-4303-9360-973297FC45EA}" type="datetimeFigureOut">
              <a:rPr lang="en-IN" smtClean="0"/>
              <a:t>04-01-2020</a:t>
            </a:fld>
            <a:endParaRPr lang="en-IN"/>
          </a:p>
        </p:txBody>
      </p:sp>
      <p:sp>
        <p:nvSpPr>
          <p:cNvPr id="1048707" name="Footer Placeholder 7"/>
          <p:cNvSpPr>
            <a:spLocks noGrp="1"/>
          </p:cNvSpPr>
          <p:nvPr>
            <p:ph type="ftr" sz="quarter" idx="11"/>
          </p:nvPr>
        </p:nvSpPr>
        <p:spPr/>
        <p:txBody>
          <a:bodyPr/>
          <a:lstStyle/>
          <a:p>
            <a:endParaRPr lang="en-IN"/>
          </a:p>
        </p:txBody>
      </p:sp>
      <p:sp>
        <p:nvSpPr>
          <p:cNvPr id="1048708" name="Slide Number Placeholder 8"/>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97" name="Title 1"/>
          <p:cNvSpPr>
            <a:spLocks noGrp="1"/>
          </p:cNvSpPr>
          <p:nvPr>
            <p:ph type="title"/>
          </p:nvPr>
        </p:nvSpPr>
        <p:spPr/>
        <p:txBody>
          <a:bodyPr/>
          <a:lstStyle/>
          <a:p>
            <a:r>
              <a:rPr lang="en-US"/>
              <a:t>Click to edit Master title style</a:t>
            </a:r>
            <a:endParaRPr lang="en-US" dirty="0"/>
          </a:p>
        </p:txBody>
      </p:sp>
      <p:sp>
        <p:nvSpPr>
          <p:cNvPr id="1048698" name="Date Placeholder 2"/>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99" name="Footer Placeholder 3"/>
          <p:cNvSpPr>
            <a:spLocks noGrp="1"/>
          </p:cNvSpPr>
          <p:nvPr>
            <p:ph type="ftr" sz="quarter" idx="11"/>
          </p:nvPr>
        </p:nvSpPr>
        <p:spPr/>
        <p:txBody>
          <a:bodyPr/>
          <a:lstStyle/>
          <a:p>
            <a:endParaRPr lang="en-IN"/>
          </a:p>
        </p:txBody>
      </p:sp>
      <p:sp>
        <p:nvSpPr>
          <p:cNvPr id="1048700" name="Slide Number Placeholder 4"/>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50" name="Date Placeholder 1"/>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51" name="Footer Placeholder 2"/>
          <p:cNvSpPr>
            <a:spLocks noGrp="1"/>
          </p:cNvSpPr>
          <p:nvPr>
            <p:ph type="ftr" sz="quarter" idx="11"/>
          </p:nvPr>
        </p:nvSpPr>
        <p:spPr/>
        <p:txBody>
          <a:bodyPr/>
          <a:lstStyle/>
          <a:p>
            <a:endParaRPr lang="en-IN"/>
          </a:p>
        </p:txBody>
      </p:sp>
      <p:sp>
        <p:nvSpPr>
          <p:cNvPr id="1048652" name="Slide Number Placeholder 3"/>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48689"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048690"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1048691"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92"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93" name="Date Placeholder 4"/>
          <p:cNvSpPr>
            <a:spLocks noGrp="1"/>
          </p:cNvSpPr>
          <p:nvPr>
            <p:ph type="dt" sz="half" idx="10"/>
          </p:nvPr>
        </p:nvSpPr>
        <p:spPr>
          <a:xfrm>
            <a:off x="765051" y="6375679"/>
            <a:ext cx="1233355" cy="348462"/>
          </a:xfrm>
        </p:spPr>
        <p:txBody>
          <a:bodyPr/>
          <a:lstStyle/>
          <a:p>
            <a:fld id="{63CED55B-C9A8-4303-9360-973297FC45EA}" type="datetimeFigureOut">
              <a:rPr lang="en-IN" smtClean="0"/>
              <a:t>04-01-2020</a:t>
            </a:fld>
            <a:endParaRPr lang="en-IN"/>
          </a:p>
        </p:txBody>
      </p:sp>
      <p:sp>
        <p:nvSpPr>
          <p:cNvPr id="1048694" name="Footer Placeholder 5"/>
          <p:cNvSpPr>
            <a:spLocks noGrp="1"/>
          </p:cNvSpPr>
          <p:nvPr>
            <p:ph type="ftr" sz="quarter" idx="11"/>
          </p:nvPr>
        </p:nvSpPr>
        <p:spPr>
          <a:xfrm>
            <a:off x="2103620" y="6375679"/>
            <a:ext cx="3482179" cy="345796"/>
          </a:xfrm>
        </p:spPr>
        <p:txBody>
          <a:bodyPr/>
          <a:lstStyle/>
          <a:p>
            <a:endParaRPr lang="en-IN"/>
          </a:p>
        </p:txBody>
      </p:sp>
      <p:sp>
        <p:nvSpPr>
          <p:cNvPr id="1048695" name="Slide Number Placeholder 6"/>
          <p:cNvSpPr>
            <a:spLocks noGrp="1"/>
          </p:cNvSpPr>
          <p:nvPr>
            <p:ph type="sldNum" sz="quarter" idx="12"/>
          </p:nvPr>
        </p:nvSpPr>
        <p:spPr>
          <a:xfrm>
            <a:off x="5691014" y="6375679"/>
            <a:ext cx="1232456" cy="345796"/>
          </a:xfrm>
        </p:spPr>
        <p:txBody>
          <a:bodyPr/>
          <a:lstStyle/>
          <a:p>
            <a:fld id="{AD4EEF72-825D-44CD-AFA6-3B87E825BE97}" type="slidenum">
              <a:rPr lang="en-IN" smtClean="0"/>
              <a:t>‹#›</a:t>
            </a:fld>
            <a:endParaRPr lang="en-IN"/>
          </a:p>
        </p:txBody>
      </p:sp>
      <p:sp>
        <p:nvSpPr>
          <p:cNvPr id="1048696"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48658"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659"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048660"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661"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1048662"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63" name="Date Placeholder 4"/>
          <p:cNvSpPr>
            <a:spLocks noGrp="1"/>
          </p:cNvSpPr>
          <p:nvPr>
            <p:ph type="dt" sz="half" idx="10"/>
          </p:nvPr>
        </p:nvSpPr>
        <p:spPr>
          <a:xfrm>
            <a:off x="765950" y="6375679"/>
            <a:ext cx="1232456" cy="348462"/>
          </a:xfrm>
        </p:spPr>
        <p:txBody>
          <a:bodyPr/>
          <a:lstStyle/>
          <a:p>
            <a:fld id="{63CED55B-C9A8-4303-9360-973297FC45EA}" type="datetimeFigureOut">
              <a:rPr lang="en-IN" smtClean="0"/>
              <a:t>04-01-2020</a:t>
            </a:fld>
            <a:endParaRPr lang="en-IN"/>
          </a:p>
        </p:txBody>
      </p:sp>
      <p:sp>
        <p:nvSpPr>
          <p:cNvPr id="1048664" name="Footer Placeholder 5"/>
          <p:cNvSpPr>
            <a:spLocks noGrp="1"/>
          </p:cNvSpPr>
          <p:nvPr>
            <p:ph type="ftr" sz="quarter" idx="11"/>
          </p:nvPr>
        </p:nvSpPr>
        <p:spPr>
          <a:xfrm>
            <a:off x="2103621" y="6375679"/>
            <a:ext cx="3482178" cy="345796"/>
          </a:xfrm>
        </p:spPr>
        <p:txBody>
          <a:bodyPr/>
          <a:lstStyle/>
          <a:p>
            <a:endParaRPr lang="en-IN"/>
          </a:p>
        </p:txBody>
      </p:sp>
      <p:sp>
        <p:nvSpPr>
          <p:cNvPr id="1048665" name="Slide Number Placeholder 6"/>
          <p:cNvSpPr>
            <a:spLocks noGrp="1"/>
          </p:cNvSpPr>
          <p:nvPr>
            <p:ph type="sldNum" sz="quarter" idx="12"/>
          </p:nvPr>
        </p:nvSpPr>
        <p:spPr>
          <a:xfrm>
            <a:off x="5687568" y="6375679"/>
            <a:ext cx="1234440" cy="345796"/>
          </a:xfrm>
        </p:spPr>
        <p:txBody>
          <a:bodyPr/>
          <a:lstStyle/>
          <a:p>
            <a:fld id="{AD4EEF72-825D-44CD-AFA6-3B87E825BE97}" type="slidenum">
              <a:rPr lang="en-IN" smtClean="0"/>
              <a:t>‹#›</a:t>
            </a:fld>
            <a:endParaRPr lang="en-I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66" name="Title 1"/>
          <p:cNvSpPr>
            <a:spLocks noGrp="1"/>
          </p:cNvSpPr>
          <p:nvPr>
            <p:ph type="title"/>
          </p:nvPr>
        </p:nvSpPr>
        <p:spPr/>
        <p:txBody>
          <a:bodyPr/>
          <a:lstStyle/>
          <a:p>
            <a:r>
              <a:rPr lang="en-US"/>
              <a:t>Click to edit Master title style</a:t>
            </a:r>
            <a:endParaRPr lang="en-US" dirty="0"/>
          </a:p>
        </p:txBody>
      </p:sp>
      <p:sp>
        <p:nvSpPr>
          <p:cNvPr id="1048667"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68" name="Date Placeholder 3"/>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69" name="Footer Placeholder 4"/>
          <p:cNvSpPr>
            <a:spLocks noGrp="1"/>
          </p:cNvSpPr>
          <p:nvPr>
            <p:ph type="ftr" sz="quarter" idx="11"/>
          </p:nvPr>
        </p:nvSpPr>
        <p:spPr/>
        <p:txBody>
          <a:bodyPr/>
          <a:lstStyle/>
          <a:p>
            <a:endParaRPr lang="en-IN"/>
          </a:p>
        </p:txBody>
      </p:sp>
      <p:sp>
        <p:nvSpPr>
          <p:cNvPr id="1048670" name="Slide Number Placeholder 5"/>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71"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1048672"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73" name="Date Placeholder 3"/>
          <p:cNvSpPr>
            <a:spLocks noGrp="1"/>
          </p:cNvSpPr>
          <p:nvPr>
            <p:ph type="dt" sz="half" idx="10"/>
          </p:nvPr>
        </p:nvSpPr>
        <p:spPr/>
        <p:txBody>
          <a:bodyPr/>
          <a:lstStyle/>
          <a:p>
            <a:fld id="{63CED55B-C9A8-4303-9360-973297FC45EA}" type="datetimeFigureOut">
              <a:rPr lang="en-IN" smtClean="0"/>
              <a:t>04-01-2020</a:t>
            </a:fld>
            <a:endParaRPr lang="en-IN"/>
          </a:p>
        </p:txBody>
      </p:sp>
      <p:sp>
        <p:nvSpPr>
          <p:cNvPr id="1048674" name="Footer Placeholder 4"/>
          <p:cNvSpPr>
            <a:spLocks noGrp="1"/>
          </p:cNvSpPr>
          <p:nvPr>
            <p:ph type="ftr" sz="quarter" idx="11"/>
          </p:nvPr>
        </p:nvSpPr>
        <p:spPr/>
        <p:txBody>
          <a:bodyPr/>
          <a:lstStyle/>
          <a:p>
            <a:endParaRPr lang="en-IN"/>
          </a:p>
        </p:txBody>
      </p:sp>
      <p:sp>
        <p:nvSpPr>
          <p:cNvPr id="1048675" name="Slide Number Placeholder 5"/>
          <p:cNvSpPr>
            <a:spLocks noGrp="1"/>
          </p:cNvSpPr>
          <p:nvPr>
            <p:ph type="sldNum" sz="quarter" idx="12"/>
          </p:nvPr>
        </p:nvSpPr>
        <p:spPr/>
        <p:txBody>
          <a:bodyPr/>
          <a:lstStyle/>
          <a:p>
            <a:fld id="{AD4EEF72-825D-44CD-AFA6-3B87E825BE97}"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48577"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78"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63CED55B-C9A8-4303-9360-973297FC45EA}" type="datetimeFigureOut">
              <a:rPr lang="en-IN" smtClean="0"/>
              <a:t>04-01-2020</a:t>
            </a:fld>
            <a:endParaRPr lang="en-IN"/>
          </a:p>
        </p:txBody>
      </p:sp>
      <p:sp>
        <p:nvSpPr>
          <p:cNvPr id="1048579"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IN"/>
          </a:p>
        </p:txBody>
      </p:sp>
      <p:sp>
        <p:nvSpPr>
          <p:cNvPr id="1048580"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AD4EEF72-825D-44CD-AFA6-3B87E825BE97}" type="slidenum">
              <a:rPr lang="en-IN" smtClean="0"/>
              <a:t>‹#›</a:t>
            </a:fld>
            <a:endParaRPr lang="en-IN"/>
          </a:p>
        </p:txBody>
      </p:sp>
      <p:sp>
        <p:nvSpPr>
          <p:cNvPr id="1048581"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48600"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48601"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2"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63CED55B-C9A8-4303-9360-973297FC45EA}" type="datetimeFigureOut">
              <a:rPr lang="en-IN" smtClean="0"/>
              <a:t>04-01-2020</a:t>
            </a:fld>
            <a:endParaRPr lang="en-IN"/>
          </a:p>
        </p:txBody>
      </p:sp>
      <p:sp>
        <p:nvSpPr>
          <p:cNvPr id="1048603"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IN"/>
          </a:p>
        </p:txBody>
      </p:sp>
      <p:sp>
        <p:nvSpPr>
          <p:cNvPr id="1048604"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D4EEF72-825D-44CD-AFA6-3B87E825BE97}" type="slidenum">
              <a:rPr lang="en-IN" smtClean="0"/>
              <a:t>‹#›</a:t>
            </a:fld>
            <a:endParaRPr lang="en-IN"/>
          </a:p>
        </p:txBody>
      </p:sp>
      <p:sp>
        <p:nvSpPr>
          <p:cNvPr id="1048605"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048606"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en.wikipedia.org/wiki/Distributed_comput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searchdatacenter.techtarget.com/definition/edge_computing" TargetMode="External"/><Relationship Id="rId3" Type="http://schemas.openxmlformats.org/officeDocument/2006/relationships/hyperlink" Target="https://en.wikipedia.org/wiki/Distributed_computing" TargetMode="External"/><Relationship Id="rId7" Type="http://schemas.openxmlformats.org/officeDocument/2006/relationships/hyperlink" Target="http://www.youtube/cEQUeltHdo" TargetMode="External"/><Relationship Id="rId2" Type="http://schemas.openxmlformats.org/officeDocument/2006/relationships/hyperlink" Target="https://en.wikipedia.org/wiki/Edge-Computing" TargetMode="External"/><Relationship Id="rId1" Type="http://schemas.openxmlformats.org/officeDocument/2006/relationships/slideLayout" Target="../slideLayouts/slideLayout2.xml"/><Relationship Id="rId6" Type="http://schemas.openxmlformats.org/officeDocument/2006/relationships/hyperlink" Target="https://www.networkworld.com/article/what-is-edge-computing" TargetMode="External"/><Relationship Id="rId5" Type="http://schemas.openxmlformats.org/officeDocument/2006/relationships/hyperlink" Target="https://en.wikipedia.org/wiki/Data_storage" TargetMode="External"/><Relationship Id="rId4" Type="http://schemas.openxmlformats.org/officeDocument/2006/relationships/hyperlink" Target="https://en.wikipedia.org/wiki/Computatio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75000"/>
            <a:alpha val="21000"/>
          </a:schemeClr>
        </a:solidFill>
        <a:effectLst/>
      </p:bgPr>
    </p:bg>
    <p:spTree>
      <p:nvGrpSpPr>
        <p:cNvPr id="1" name=""/>
        <p:cNvGrpSpPr/>
        <p:nvPr/>
      </p:nvGrpSpPr>
      <p:grpSpPr>
        <a:xfrm>
          <a:off x="0" y="0"/>
          <a:ext cx="0" cy="0"/>
          <a:chOff x="0" y="0"/>
          <a:chExt cx="0" cy="0"/>
        </a:xfrm>
      </p:grpSpPr>
      <p:sp>
        <p:nvSpPr>
          <p:cNvPr id="1048614" name="Title 1"/>
          <p:cNvSpPr>
            <a:spLocks noGrp="1"/>
          </p:cNvSpPr>
          <p:nvPr>
            <p:ph type="ctrTitle"/>
          </p:nvPr>
        </p:nvSpPr>
        <p:spPr>
          <a:xfrm>
            <a:off x="1388075" y="1334530"/>
            <a:ext cx="9144000" cy="1001541"/>
          </a:xfrm>
        </p:spPr>
        <p:txBody>
          <a:bodyPr>
            <a:normAutofit fontScale="90000"/>
          </a:bodyPr>
          <a:lstStyle/>
          <a:p>
            <a:r>
              <a:rPr lang="en-US" dirty="0"/>
              <a:t>EDGE COMPUTING</a:t>
            </a:r>
            <a:endParaRPr lang="en-IN" dirty="0"/>
          </a:p>
        </p:txBody>
      </p:sp>
      <p:sp>
        <p:nvSpPr>
          <p:cNvPr id="1048615" name="Subtitle 2"/>
          <p:cNvSpPr>
            <a:spLocks noGrp="1"/>
          </p:cNvSpPr>
          <p:nvPr>
            <p:ph type="subTitle" idx="1"/>
          </p:nvPr>
        </p:nvSpPr>
        <p:spPr>
          <a:xfrm>
            <a:off x="3289102" y="4760686"/>
            <a:ext cx="8045373" cy="1505064"/>
          </a:xfrm>
        </p:spPr>
        <p:txBody>
          <a:bodyPr>
            <a:normAutofit fontScale="95000"/>
          </a:bodyPr>
          <a:lstStyle/>
          <a:p>
            <a:pPr algn="r"/>
            <a:endParaRPr lang="en-IN" dirty="0">
              <a:latin typeface="Cambria" panose="02040503050406030204" pitchFamily="18" charset="0"/>
              <a:ea typeface="Cambria" panose="0204050305040603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a:xfrm>
            <a:off x="1371600" y="685800"/>
            <a:ext cx="9601200" cy="1485900"/>
          </a:xfrm>
        </p:spPr>
        <p:txBody>
          <a:bodyPr/>
          <a:lstStyle/>
          <a:p>
            <a:r>
              <a:rPr lang="en-US" dirty="0">
                <a:cs typeface="Times New Roman" panose="02020603050405020304" pitchFamily="18" charset="0"/>
              </a:rPr>
              <a:t>Contents</a:t>
            </a:r>
            <a:endParaRPr lang="en-IN" dirty="0">
              <a:cs typeface="Times New Roman" panose="02020603050405020304" pitchFamily="18" charset="0"/>
            </a:endParaRPr>
          </a:p>
        </p:txBody>
      </p:sp>
      <p:sp>
        <p:nvSpPr>
          <p:cNvPr id="1048617" name="TextBox 2"/>
          <p:cNvSpPr txBox="1"/>
          <p:nvPr/>
        </p:nvSpPr>
        <p:spPr>
          <a:xfrm>
            <a:off x="1633353" y="1664930"/>
            <a:ext cx="5189839" cy="4024179"/>
          </a:xfrm>
          <a:prstGeom prst="rect">
            <a:avLst/>
          </a:prstGeom>
          <a:noFill/>
        </p:spPr>
        <p:txBody>
          <a:bodyPr wrap="square" rtlCol="0">
            <a:spAutoFit/>
          </a:bodyPr>
          <a:lstStyle/>
          <a:p>
            <a:pPr marL="360000" indent="-360000" algn="just">
              <a:spcBef>
                <a:spcPts val="130"/>
              </a:spcBef>
              <a:spcAft>
                <a:spcPts val="130"/>
              </a:spcAft>
              <a:buFont typeface="Wingdings" panose="05000000000000000000" pitchFamily="2" charset="2"/>
              <a:buChar char="§"/>
            </a:pPr>
            <a:r>
              <a:rPr lang="en-US" sz="2000" dirty="0"/>
              <a:t>Introduction</a:t>
            </a:r>
          </a:p>
          <a:p>
            <a:pPr marL="360000" indent="-360000" algn="just">
              <a:spcBef>
                <a:spcPts val="130"/>
              </a:spcBef>
              <a:spcAft>
                <a:spcPts val="130"/>
              </a:spcAft>
              <a:buFont typeface="Wingdings" panose="05000000000000000000" pitchFamily="2" charset="2"/>
              <a:buChar char="§"/>
            </a:pPr>
            <a:r>
              <a:rPr lang="en-US" sz="2000" dirty="0"/>
              <a:t>What is Edge Computing?</a:t>
            </a:r>
          </a:p>
          <a:p>
            <a:pPr marL="360000" indent="-360000" algn="just">
              <a:spcBef>
                <a:spcPts val="130"/>
              </a:spcBef>
              <a:spcAft>
                <a:spcPts val="130"/>
              </a:spcAft>
              <a:buFont typeface="Wingdings" panose="05000000000000000000" pitchFamily="2" charset="2"/>
              <a:buChar char="§"/>
            </a:pPr>
            <a:r>
              <a:rPr lang="en-US" sz="2000" dirty="0"/>
              <a:t>Purpose</a:t>
            </a:r>
          </a:p>
          <a:p>
            <a:pPr marL="360000" indent="-360000" algn="just">
              <a:spcBef>
                <a:spcPts val="130"/>
              </a:spcBef>
              <a:spcAft>
                <a:spcPts val="130"/>
              </a:spcAft>
              <a:buFont typeface="Wingdings" panose="05000000000000000000" pitchFamily="2" charset="2"/>
              <a:buChar char="§"/>
            </a:pPr>
            <a:r>
              <a:rPr lang="en-US" sz="2000" dirty="0"/>
              <a:t>How it Works?</a:t>
            </a:r>
          </a:p>
          <a:p>
            <a:pPr marL="360000" indent="-360000" algn="just">
              <a:spcBef>
                <a:spcPts val="130"/>
              </a:spcBef>
              <a:spcAft>
                <a:spcPts val="130"/>
              </a:spcAft>
              <a:buFont typeface="Wingdings" panose="05000000000000000000" pitchFamily="2" charset="2"/>
              <a:buChar char="§"/>
            </a:pPr>
            <a:r>
              <a:rPr lang="en-US" sz="2000" dirty="0"/>
              <a:t>Why do we need of Edge?</a:t>
            </a:r>
          </a:p>
          <a:p>
            <a:pPr marL="360000" indent="-360000" algn="just">
              <a:spcBef>
                <a:spcPts val="130"/>
              </a:spcBef>
              <a:spcAft>
                <a:spcPts val="130"/>
              </a:spcAft>
              <a:buFont typeface="Wingdings" panose="05000000000000000000" pitchFamily="2" charset="2"/>
              <a:buChar char="§"/>
            </a:pPr>
            <a:r>
              <a:rPr lang="en-US" sz="2000" dirty="0"/>
              <a:t>Edge Computing Characteristics</a:t>
            </a:r>
          </a:p>
          <a:p>
            <a:pPr marL="360000" indent="-360000" algn="just">
              <a:spcBef>
                <a:spcPts val="130"/>
              </a:spcBef>
              <a:spcAft>
                <a:spcPts val="130"/>
              </a:spcAft>
              <a:buFont typeface="Wingdings" panose="05000000000000000000" pitchFamily="2" charset="2"/>
              <a:buChar char="§"/>
            </a:pPr>
            <a:r>
              <a:rPr lang="en-US" sz="2000" dirty="0"/>
              <a:t>Edge Computing Vs Cloud Computing</a:t>
            </a:r>
          </a:p>
          <a:p>
            <a:pPr marL="360000" indent="-360000" algn="just">
              <a:spcBef>
                <a:spcPts val="130"/>
              </a:spcBef>
              <a:spcAft>
                <a:spcPts val="130"/>
              </a:spcAft>
              <a:buFont typeface="Wingdings" panose="05000000000000000000" pitchFamily="2" charset="2"/>
              <a:buChar char="§"/>
            </a:pPr>
            <a:r>
              <a:rPr lang="en-US" sz="2000" dirty="0"/>
              <a:t>Advantages &amp; Disadvantages</a:t>
            </a:r>
          </a:p>
          <a:p>
            <a:pPr marL="360000" indent="-360000" algn="just">
              <a:spcBef>
                <a:spcPts val="130"/>
              </a:spcBef>
              <a:spcAft>
                <a:spcPts val="130"/>
              </a:spcAft>
              <a:buFont typeface="Wingdings" panose="05000000000000000000" pitchFamily="2" charset="2"/>
              <a:buChar char="§"/>
            </a:pPr>
            <a:r>
              <a:rPr lang="en-US" sz="2000" dirty="0"/>
              <a:t>Application</a:t>
            </a:r>
          </a:p>
          <a:p>
            <a:pPr marL="360000" indent="-360000" algn="just">
              <a:spcBef>
                <a:spcPts val="130"/>
              </a:spcBef>
              <a:spcAft>
                <a:spcPts val="130"/>
              </a:spcAft>
              <a:buFont typeface="Wingdings" panose="05000000000000000000" pitchFamily="2" charset="2"/>
              <a:buChar char="§"/>
            </a:pPr>
            <a:r>
              <a:rPr lang="en-US" sz="2000" dirty="0"/>
              <a:t>Future scope</a:t>
            </a:r>
          </a:p>
          <a:p>
            <a:pPr marL="360000" indent="-360000" algn="just">
              <a:spcBef>
                <a:spcPts val="130"/>
              </a:spcBef>
              <a:spcAft>
                <a:spcPts val="130"/>
              </a:spcAft>
              <a:buFont typeface="Wingdings" panose="05000000000000000000" pitchFamily="2" charset="2"/>
              <a:buChar char="§"/>
            </a:pPr>
            <a:r>
              <a:rPr lang="en-US" sz="2000" dirty="0"/>
              <a:t>Conclusion</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
          <p:cNvSpPr>
            <a:spLocks noGrp="1"/>
          </p:cNvSpPr>
          <p:nvPr>
            <p:ph type="title"/>
          </p:nvPr>
        </p:nvSpPr>
        <p:spPr>
          <a:xfrm>
            <a:off x="877330" y="599303"/>
            <a:ext cx="9601200" cy="1485900"/>
          </a:xfrm>
        </p:spPr>
        <p:txBody>
          <a:bodyPr/>
          <a:lstStyle/>
          <a:p>
            <a:r>
              <a:rPr lang="en-US" dirty="0"/>
              <a:t>Edge Computing</a:t>
            </a:r>
            <a:endParaRPr lang="en-IN" dirty="0"/>
          </a:p>
        </p:txBody>
      </p:sp>
      <p:pic>
        <p:nvPicPr>
          <p:cNvPr id="2097156" name="Picture 4"/>
          <p:cNvPicPr>
            <a:picLocks noChangeAspect="1"/>
          </p:cNvPicPr>
          <p:nvPr/>
        </p:nvPicPr>
        <p:blipFill>
          <a:blip r:embed="rId2"/>
          <a:stretch>
            <a:fillRect/>
          </a:stretch>
        </p:blipFill>
        <p:spPr>
          <a:xfrm>
            <a:off x="4596713" y="1919929"/>
            <a:ext cx="7253417" cy="4083955"/>
          </a:xfrm>
          <a:prstGeom prst="rect">
            <a:avLst/>
          </a:prstGeom>
        </p:spPr>
      </p:pic>
      <p:sp>
        <p:nvSpPr>
          <p:cNvPr id="1048619" name="TextBox 2"/>
          <p:cNvSpPr txBox="1"/>
          <p:nvPr/>
        </p:nvSpPr>
        <p:spPr>
          <a:xfrm>
            <a:off x="1124465" y="3013501"/>
            <a:ext cx="3842951" cy="830997"/>
          </a:xfrm>
          <a:prstGeom prst="rect">
            <a:avLst/>
          </a:prstGeom>
          <a:noFill/>
        </p:spPr>
        <p:txBody>
          <a:bodyPr wrap="square" rtlCol="0">
            <a:spAutoFit/>
          </a:bodyPr>
          <a:lstStyle/>
          <a:p>
            <a:r>
              <a:rPr lang="en-US" sz="2400" dirty="0"/>
              <a:t>Bringing the Internet closer to you…</a:t>
            </a:r>
            <a:endParaRPr lang="en-IN"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a:xfrm>
            <a:off x="961768" y="602091"/>
            <a:ext cx="10515600" cy="1325563"/>
          </a:xfrm>
        </p:spPr>
        <p:txBody>
          <a:bodyPr>
            <a:normAutofit/>
          </a:bodyPr>
          <a:lstStyle/>
          <a:p>
            <a:r>
              <a:rPr lang="en-US" dirty="0"/>
              <a:t>Introduction</a:t>
            </a:r>
            <a:endParaRPr lang="en-IN" dirty="0"/>
          </a:p>
        </p:txBody>
      </p:sp>
      <p:sp>
        <p:nvSpPr>
          <p:cNvPr id="1048621" name="Content Placeholder 2"/>
          <p:cNvSpPr>
            <a:spLocks noGrp="1"/>
          </p:cNvSpPr>
          <p:nvPr>
            <p:ph idx="1"/>
          </p:nvPr>
        </p:nvSpPr>
        <p:spPr>
          <a:xfrm>
            <a:off x="1072978" y="1841156"/>
            <a:ext cx="10515600" cy="5115697"/>
          </a:xfrm>
        </p:spPr>
        <p:txBody>
          <a:bodyPr>
            <a:normAutofit/>
          </a:bodyPr>
          <a:lstStyle/>
          <a:p>
            <a:pPr algn="just"/>
            <a:r>
              <a:rPr lang="en-US" dirty="0"/>
              <a:t>Edge computing is computing that’s done at or near the source of the data, instead of relying on the cloud at one of a dozen data centers to do all the work. </a:t>
            </a:r>
          </a:p>
          <a:p>
            <a:pPr algn="just"/>
            <a:r>
              <a:rPr lang="en-US" dirty="0"/>
              <a:t>Edge computing is a </a:t>
            </a:r>
            <a:r>
              <a:rPr lang="en-US" dirty="0">
                <a:hlinkClick r:id="rId2" tooltip="Distributed computing"/>
              </a:rPr>
              <a:t>distributed computing</a:t>
            </a:r>
            <a:r>
              <a:rPr lang="en-US" dirty="0"/>
              <a:t> paradigm which brings computation and data storage closer to the location where it is needed.</a:t>
            </a:r>
          </a:p>
          <a:p>
            <a:pPr algn="just"/>
            <a:r>
              <a:rPr lang="en-US" dirty="0"/>
              <a:t>Cloud Computing operates on big data while edge computing operates on "instant data" that is real-time data generated by sensors or users.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a:xfrm>
            <a:off x="1295400" y="809367"/>
            <a:ext cx="9601200" cy="1485900"/>
          </a:xfrm>
        </p:spPr>
        <p:txBody>
          <a:bodyPr/>
          <a:lstStyle/>
          <a:p>
            <a:r>
              <a:rPr lang="en-US" dirty="0"/>
              <a:t>Purpose</a:t>
            </a:r>
            <a:endParaRPr lang="en-IN" dirty="0"/>
          </a:p>
        </p:txBody>
      </p:sp>
      <p:sp>
        <p:nvSpPr>
          <p:cNvPr id="1048623" name="Content Placeholder 2"/>
          <p:cNvSpPr>
            <a:spLocks noGrp="1"/>
          </p:cNvSpPr>
          <p:nvPr>
            <p:ph idx="1"/>
          </p:nvPr>
        </p:nvSpPr>
        <p:spPr>
          <a:xfrm>
            <a:off x="1779373" y="1816443"/>
            <a:ext cx="9601200" cy="3581400"/>
          </a:xfrm>
        </p:spPr>
        <p:txBody>
          <a:bodyPr>
            <a:normAutofit lnSpcReduction="10000"/>
          </a:bodyPr>
          <a:lstStyle/>
          <a:p>
            <a:pPr marL="0" indent="0">
              <a:lnSpc>
                <a:spcPct val="150000"/>
              </a:lnSpc>
              <a:buNone/>
            </a:pPr>
            <a:r>
              <a:rPr lang="en-US" u="sng" dirty="0"/>
              <a:t>The objective of the new technology is :</a:t>
            </a:r>
          </a:p>
          <a:p>
            <a:pPr>
              <a:lnSpc>
                <a:spcPct val="150000"/>
              </a:lnSpc>
            </a:pPr>
            <a:r>
              <a:rPr lang="en-US" dirty="0"/>
              <a:t> To increase data transmission rates </a:t>
            </a:r>
          </a:p>
          <a:p>
            <a:pPr>
              <a:lnSpc>
                <a:spcPct val="150000"/>
              </a:lnSpc>
            </a:pPr>
            <a:r>
              <a:rPr lang="en-US" dirty="0"/>
              <a:t> Spectrum Efficiency </a:t>
            </a:r>
          </a:p>
          <a:p>
            <a:pPr>
              <a:lnSpc>
                <a:spcPct val="150000"/>
              </a:lnSpc>
            </a:pPr>
            <a:r>
              <a:rPr lang="en-US" dirty="0"/>
              <a:t> To facilitate new applications</a:t>
            </a:r>
          </a:p>
          <a:p>
            <a:pPr>
              <a:lnSpc>
                <a:spcPct val="150000"/>
              </a:lnSpc>
            </a:pPr>
            <a:r>
              <a:rPr lang="en-US" dirty="0"/>
              <a:t> Increased capacity for mobile use.</a:t>
            </a:r>
          </a:p>
          <a:p>
            <a:pPr>
              <a:lnSpc>
                <a:spcPct val="150000"/>
              </a:lnSpc>
            </a:pPr>
            <a:r>
              <a:rPr lang="en-US" dirty="0"/>
              <a:t>To improve response times and save bandwidth</a:t>
            </a:r>
            <a:endParaRPr lang="en-IN" dirty="0"/>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Picture 4"/>
          <p:cNvPicPr>
            <a:picLocks noChangeAspect="1"/>
          </p:cNvPicPr>
          <p:nvPr/>
        </p:nvPicPr>
        <p:blipFill>
          <a:blip r:embed="rId2"/>
          <a:stretch>
            <a:fillRect/>
          </a:stretch>
        </p:blipFill>
        <p:spPr>
          <a:xfrm>
            <a:off x="3114957" y="707886"/>
            <a:ext cx="8759296" cy="5850936"/>
          </a:xfrm>
          <a:prstGeom prst="rect">
            <a:avLst/>
          </a:prstGeom>
        </p:spPr>
      </p:pic>
      <p:sp>
        <p:nvSpPr>
          <p:cNvPr id="1048627" name="TextBox 1"/>
          <p:cNvSpPr txBox="1"/>
          <p:nvPr/>
        </p:nvSpPr>
        <p:spPr>
          <a:xfrm>
            <a:off x="914401" y="0"/>
            <a:ext cx="7612911" cy="707886"/>
          </a:xfrm>
          <a:prstGeom prst="rect">
            <a:avLst/>
          </a:prstGeom>
          <a:noFill/>
        </p:spPr>
        <p:txBody>
          <a:bodyPr wrap="square" rtlCol="0">
            <a:spAutoFit/>
          </a:bodyPr>
          <a:lstStyle/>
          <a:p>
            <a:r>
              <a:rPr lang="en-US" sz="4000" dirty="0"/>
              <a:t>How it Works ?</a:t>
            </a:r>
            <a:endParaRPr lang="en-IN"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p:txBody>
          <a:bodyPr/>
          <a:lstStyle/>
          <a:p>
            <a:r>
              <a:rPr lang="en-US" dirty="0"/>
              <a:t>Why do we need Edge Computing ?</a:t>
            </a:r>
            <a:endParaRPr lang="en-IN" dirty="0"/>
          </a:p>
        </p:txBody>
      </p:sp>
      <p:sp>
        <p:nvSpPr>
          <p:cNvPr id="1048629" name="Content Placeholder 2"/>
          <p:cNvSpPr>
            <a:spLocks noGrp="1"/>
          </p:cNvSpPr>
          <p:nvPr>
            <p:ph idx="1"/>
          </p:nvPr>
        </p:nvSpPr>
        <p:spPr/>
        <p:txBody>
          <a:bodyPr/>
          <a:lstStyle/>
          <a:p>
            <a:r>
              <a:rPr lang="en-US" b="1" dirty="0"/>
              <a:t>Push From Cloud Services</a:t>
            </a:r>
          </a:p>
          <a:p>
            <a:r>
              <a:rPr lang="en-US" b="1" dirty="0"/>
              <a:t>Pull from IOT</a:t>
            </a:r>
          </a:p>
          <a:p>
            <a:r>
              <a:rPr lang="en-US" b="1" dirty="0"/>
              <a:t>Change from Data Consumer to Producer</a:t>
            </a:r>
          </a:p>
          <a:p>
            <a:endParaRPr lang="en-IN" dirty="0"/>
          </a:p>
        </p:txBody>
      </p:sp>
      <p:pic>
        <p:nvPicPr>
          <p:cNvPr id="2097158" name="Picture 3"/>
          <p:cNvPicPr>
            <a:picLocks/>
          </p:cNvPicPr>
          <p:nvPr/>
        </p:nvPicPr>
        <p:blipFill>
          <a:blip r:embed="rId2"/>
          <a:stretch>
            <a:fillRect/>
          </a:stretch>
        </p:blipFill>
        <p:spPr>
          <a:xfrm>
            <a:off x="6888679" y="1809750"/>
            <a:ext cx="4581525" cy="43624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p:txBody>
          <a:bodyPr>
            <a:normAutofit/>
          </a:bodyPr>
          <a:lstStyle/>
          <a:p>
            <a:r>
              <a:rPr lang="en-US" dirty="0"/>
              <a:t>The Edge Computing Characteristics</a:t>
            </a:r>
            <a:endParaRPr lang="en-IN" dirty="0"/>
          </a:p>
        </p:txBody>
      </p:sp>
      <p:sp>
        <p:nvSpPr>
          <p:cNvPr id="1048631" name="Content Placeholder 2"/>
          <p:cNvSpPr>
            <a:spLocks noGrp="1"/>
          </p:cNvSpPr>
          <p:nvPr>
            <p:ph idx="1"/>
          </p:nvPr>
        </p:nvSpPr>
        <p:spPr>
          <a:xfrm>
            <a:off x="2001795" y="1964724"/>
            <a:ext cx="9601200" cy="3581400"/>
          </a:xfrm>
        </p:spPr>
        <p:txBody>
          <a:bodyPr/>
          <a:lstStyle/>
          <a:p>
            <a:r>
              <a:rPr lang="en-US" dirty="0"/>
              <a:t>Geographically distributed</a:t>
            </a:r>
          </a:p>
          <a:p>
            <a:r>
              <a:rPr lang="en-US" dirty="0"/>
              <a:t>Scalable</a:t>
            </a:r>
          </a:p>
          <a:p>
            <a:r>
              <a:rPr lang="en-US" dirty="0"/>
              <a:t>Autonomous and distributed</a:t>
            </a:r>
          </a:p>
          <a:p>
            <a:r>
              <a:rPr lang="en-US" dirty="0"/>
              <a:t>Edge computing is contextual and low latency</a:t>
            </a:r>
          </a:p>
          <a:p>
            <a:r>
              <a:rPr lang="en-US" dirty="0"/>
              <a:t>Real time interactions</a:t>
            </a:r>
          </a:p>
          <a:p>
            <a:r>
              <a:rPr lang="en-US" dirty="0"/>
              <a:t>Heterogeneous</a:t>
            </a:r>
          </a:p>
          <a:p>
            <a:pPr marL="0" indent="0">
              <a:buNone/>
            </a:pP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itle 1"/>
          <p:cNvSpPr>
            <a:spLocks noGrp="1"/>
          </p:cNvSpPr>
          <p:nvPr>
            <p:ph type="title"/>
          </p:nvPr>
        </p:nvSpPr>
        <p:spPr>
          <a:xfrm>
            <a:off x="762002" y="227935"/>
            <a:ext cx="10515600" cy="912212"/>
          </a:xfrm>
        </p:spPr>
        <p:txBody>
          <a:bodyPr>
            <a:normAutofit/>
          </a:bodyPr>
          <a:lstStyle/>
          <a:p>
            <a:r>
              <a:rPr lang="en-US" dirty="0"/>
              <a:t>Edge Computing Vs Cloud Computing</a:t>
            </a:r>
            <a:endParaRPr lang="en-IN" dirty="0"/>
          </a:p>
        </p:txBody>
      </p:sp>
      <p:sp>
        <p:nvSpPr>
          <p:cNvPr id="1048641" name="Text Placeholder 4"/>
          <p:cNvSpPr>
            <a:spLocks noGrp="1"/>
          </p:cNvSpPr>
          <p:nvPr>
            <p:ph type="body" idx="1"/>
          </p:nvPr>
        </p:nvSpPr>
        <p:spPr>
          <a:xfrm>
            <a:off x="836613" y="1124421"/>
            <a:ext cx="5157787" cy="589778"/>
          </a:xfrm>
        </p:spPr>
        <p:txBody>
          <a:bodyPr/>
          <a:lstStyle/>
          <a:p>
            <a:r>
              <a:rPr lang="en-US" sz="2400" dirty="0">
                <a:cs typeface="Calibri" panose="020F0502020204030204" pitchFamily="34" charset="0"/>
              </a:rPr>
              <a:t>Edge Computing</a:t>
            </a:r>
            <a:endParaRPr lang="en-IN" sz="2400" dirty="0">
              <a:cs typeface="Calibri" panose="020F0502020204030204" pitchFamily="34" charset="0"/>
            </a:endParaRPr>
          </a:p>
        </p:txBody>
      </p:sp>
      <p:sp>
        <p:nvSpPr>
          <p:cNvPr id="1048642" name="Content Placeholder 5"/>
          <p:cNvSpPr>
            <a:spLocks noGrp="1"/>
          </p:cNvSpPr>
          <p:nvPr>
            <p:ph sz="half" idx="2"/>
          </p:nvPr>
        </p:nvSpPr>
        <p:spPr>
          <a:xfrm>
            <a:off x="742093" y="1724893"/>
            <a:ext cx="5157787" cy="4692617"/>
          </a:xfrm>
        </p:spPr>
        <p:txBody>
          <a:bodyPr/>
          <a:lstStyle/>
          <a:p>
            <a:pPr>
              <a:buFont typeface="Wingdings" panose="05000000000000000000" pitchFamily="2" charset="2"/>
              <a:buChar char="§"/>
            </a:pPr>
            <a:r>
              <a:rPr lang="en-US" dirty="0"/>
              <a:t>It is used to process time-sensitive data.</a:t>
            </a:r>
          </a:p>
          <a:p>
            <a:pPr>
              <a:buFont typeface="Wingdings" panose="05000000000000000000" pitchFamily="2" charset="2"/>
              <a:buChar char="§"/>
            </a:pPr>
            <a:r>
              <a:rPr lang="en-US" dirty="0"/>
              <a:t>Service location-in edge network.</a:t>
            </a:r>
            <a:endParaRPr lang="en-IN" dirty="0"/>
          </a:p>
        </p:txBody>
      </p:sp>
      <p:sp>
        <p:nvSpPr>
          <p:cNvPr id="1048643" name="Text Placeholder 6"/>
          <p:cNvSpPr>
            <a:spLocks noGrp="1"/>
          </p:cNvSpPr>
          <p:nvPr>
            <p:ph type="body" sz="quarter" idx="3"/>
          </p:nvPr>
        </p:nvSpPr>
        <p:spPr>
          <a:xfrm>
            <a:off x="6172199" y="1124421"/>
            <a:ext cx="5183188" cy="589778"/>
          </a:xfrm>
        </p:spPr>
        <p:txBody>
          <a:bodyPr/>
          <a:lstStyle/>
          <a:p>
            <a:r>
              <a:rPr lang="en-US" sz="2400" dirty="0"/>
              <a:t>Cloud Computing</a:t>
            </a:r>
            <a:endParaRPr lang="en-IN" sz="2400" dirty="0"/>
          </a:p>
        </p:txBody>
      </p:sp>
      <p:sp>
        <p:nvSpPr>
          <p:cNvPr id="1048644" name="Content Placeholder 7"/>
          <p:cNvSpPr>
            <a:spLocks noGrp="1"/>
          </p:cNvSpPr>
          <p:nvPr>
            <p:ph sz="quarter" idx="4"/>
          </p:nvPr>
        </p:nvSpPr>
        <p:spPr>
          <a:xfrm>
            <a:off x="6172199" y="1724893"/>
            <a:ext cx="5912708" cy="4932030"/>
          </a:xfrm>
        </p:spPr>
        <p:txBody>
          <a:bodyPr/>
          <a:lstStyle/>
          <a:p>
            <a:pPr>
              <a:buFont typeface="Wingdings" panose="05000000000000000000" pitchFamily="2" charset="2"/>
              <a:buChar char="§"/>
            </a:pPr>
            <a:r>
              <a:rPr lang="en-US" dirty="0"/>
              <a:t>It is used to process data that is not time driven.</a:t>
            </a:r>
          </a:p>
          <a:p>
            <a:pPr>
              <a:buFont typeface="Wingdings" panose="05000000000000000000" pitchFamily="2" charset="2"/>
              <a:buChar char="§"/>
            </a:pPr>
            <a:r>
              <a:rPr lang="en-US" dirty="0"/>
              <a:t>Service location-within the internet.</a:t>
            </a:r>
            <a:endParaRPr lang="en-IN" dirty="0"/>
          </a:p>
        </p:txBody>
      </p:sp>
      <p:pic>
        <p:nvPicPr>
          <p:cNvPr id="2097159" name="Picture 12"/>
          <p:cNvPicPr>
            <a:picLocks noChangeAspect="1"/>
          </p:cNvPicPr>
          <p:nvPr/>
        </p:nvPicPr>
        <p:blipFill>
          <a:blip r:embed="rId2"/>
          <a:stretch>
            <a:fillRect/>
          </a:stretch>
        </p:blipFill>
        <p:spPr>
          <a:xfrm>
            <a:off x="6808573" y="2892915"/>
            <a:ext cx="4641334" cy="3631452"/>
          </a:xfrm>
          <a:prstGeom prst="rect">
            <a:avLst/>
          </a:prstGeom>
        </p:spPr>
      </p:pic>
      <p:pic>
        <p:nvPicPr>
          <p:cNvPr id="2097160" name="Picture 8"/>
          <p:cNvPicPr>
            <a:picLocks noChangeAspect="1"/>
          </p:cNvPicPr>
          <p:nvPr/>
        </p:nvPicPr>
        <p:blipFill rotWithShape="1">
          <a:blip r:embed="rId3"/>
          <a:srcRect r="21011"/>
          <a:stretch>
            <a:fillRect/>
          </a:stretch>
        </p:blipFill>
        <p:spPr>
          <a:xfrm>
            <a:off x="1179709" y="2886568"/>
            <a:ext cx="4992490" cy="36314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Title 1"/>
          <p:cNvSpPr>
            <a:spLocks noGrp="1"/>
          </p:cNvSpPr>
          <p:nvPr>
            <p:ph type="title"/>
          </p:nvPr>
        </p:nvSpPr>
        <p:spPr>
          <a:xfrm>
            <a:off x="1371600" y="685800"/>
            <a:ext cx="9601200" cy="953584"/>
          </a:xfrm>
        </p:spPr>
        <p:txBody>
          <a:bodyPr/>
          <a:lstStyle/>
          <a:p>
            <a:r>
              <a:rPr lang="en-US" dirty="0"/>
              <a:t>Advantages &amp; Disadvantages</a:t>
            </a:r>
            <a:endParaRPr lang="en-IN" dirty="0"/>
          </a:p>
        </p:txBody>
      </p:sp>
      <p:sp>
        <p:nvSpPr>
          <p:cNvPr id="1048646" name="Text Placeholder 2"/>
          <p:cNvSpPr>
            <a:spLocks noGrp="1"/>
          </p:cNvSpPr>
          <p:nvPr>
            <p:ph type="body" idx="1"/>
          </p:nvPr>
        </p:nvSpPr>
        <p:spPr>
          <a:xfrm>
            <a:off x="1286373" y="1639384"/>
            <a:ext cx="4443984" cy="823912"/>
          </a:xfrm>
        </p:spPr>
        <p:txBody>
          <a:bodyPr/>
          <a:lstStyle/>
          <a:p>
            <a:r>
              <a:rPr lang="en-US" dirty="0"/>
              <a:t>Advantages</a:t>
            </a:r>
            <a:endParaRPr lang="en-IN" dirty="0"/>
          </a:p>
        </p:txBody>
      </p:sp>
      <p:sp>
        <p:nvSpPr>
          <p:cNvPr id="1048647" name="Content Placeholder 3"/>
          <p:cNvSpPr>
            <a:spLocks noGrp="1"/>
          </p:cNvSpPr>
          <p:nvPr>
            <p:ph sz="half" idx="2"/>
          </p:nvPr>
        </p:nvSpPr>
        <p:spPr>
          <a:xfrm>
            <a:off x="1652016" y="2747567"/>
            <a:ext cx="4443984" cy="2562193"/>
          </a:xfrm>
        </p:spPr>
        <p:txBody>
          <a:bodyPr>
            <a:normAutofit/>
          </a:bodyPr>
          <a:lstStyle/>
          <a:p>
            <a:r>
              <a:rPr lang="en-US" dirty="0"/>
              <a:t>Low Latency </a:t>
            </a:r>
          </a:p>
          <a:p>
            <a:r>
              <a:rPr lang="en-US" dirty="0"/>
              <a:t>Real-Time Availability </a:t>
            </a:r>
          </a:p>
          <a:p>
            <a:r>
              <a:rPr lang="en-US" dirty="0"/>
              <a:t>Real-Time Data Transmission</a:t>
            </a:r>
          </a:p>
          <a:p>
            <a:r>
              <a:rPr lang="en-US" altLang="zh-CN" dirty="0"/>
              <a:t>Reliable Connectivity</a:t>
            </a:r>
            <a:r>
              <a:rPr lang="en-US" dirty="0"/>
              <a:t> </a:t>
            </a:r>
            <a:endParaRPr lang="zh-CN" altLang="en-US"/>
          </a:p>
          <a:p>
            <a:r>
              <a:rPr lang="en-US" dirty="0"/>
              <a:t> Productivity Increase</a:t>
            </a:r>
          </a:p>
          <a:p>
            <a:pPr marL="0" indent="0">
              <a:buNone/>
            </a:pPr>
            <a:endParaRPr lang="en-IN" dirty="0"/>
          </a:p>
        </p:txBody>
      </p:sp>
      <p:sp>
        <p:nvSpPr>
          <p:cNvPr id="1048648" name="Text Placeholder 4"/>
          <p:cNvSpPr>
            <a:spLocks noGrp="1"/>
          </p:cNvSpPr>
          <p:nvPr>
            <p:ph type="body" sz="quarter" idx="3"/>
          </p:nvPr>
        </p:nvSpPr>
        <p:spPr>
          <a:xfrm>
            <a:off x="6461643" y="1639384"/>
            <a:ext cx="4443984" cy="823912"/>
          </a:xfrm>
        </p:spPr>
        <p:txBody>
          <a:bodyPr/>
          <a:lstStyle/>
          <a:p>
            <a:r>
              <a:rPr lang="en-US" dirty="0"/>
              <a:t>Disadvantages</a:t>
            </a:r>
            <a:endParaRPr lang="en-IN" dirty="0"/>
          </a:p>
        </p:txBody>
      </p:sp>
      <p:sp>
        <p:nvSpPr>
          <p:cNvPr id="1048649" name="Content Placeholder 5"/>
          <p:cNvSpPr>
            <a:spLocks noGrp="1"/>
          </p:cNvSpPr>
          <p:nvPr>
            <p:ph sz="quarter" idx="4"/>
          </p:nvPr>
        </p:nvSpPr>
        <p:spPr>
          <a:xfrm>
            <a:off x="6907786" y="2873180"/>
            <a:ext cx="4443984" cy="2562193"/>
          </a:xfrm>
        </p:spPr>
        <p:txBody>
          <a:bodyPr>
            <a:normAutofit/>
          </a:bodyPr>
          <a:lstStyle/>
          <a:p>
            <a:r>
              <a:rPr lang="en-US" dirty="0"/>
              <a:t>No or Limited Redundancy </a:t>
            </a:r>
          </a:p>
          <a:p>
            <a:r>
              <a:rPr lang="en-US" dirty="0"/>
              <a:t>Potential Loss or Corruption of data </a:t>
            </a:r>
          </a:p>
          <a:p>
            <a:r>
              <a:rPr lang="en-US" altLang="zh-CN" dirty="0"/>
              <a:t>Higher risk</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ph type="title"/>
          </p:nvPr>
        </p:nvSpPr>
        <p:spPr>
          <a:xfrm>
            <a:off x="765638" y="685800"/>
            <a:ext cx="9601200" cy="1485900"/>
          </a:xfrm>
        </p:spPr>
        <p:txBody>
          <a:bodyPr/>
          <a:lstStyle/>
          <a:p>
            <a:r>
              <a:rPr lang="en-US" dirty="0"/>
              <a:t>Applications</a:t>
            </a:r>
            <a:endParaRPr lang="en-IN" dirty="0"/>
          </a:p>
        </p:txBody>
      </p:sp>
      <p:sp>
        <p:nvSpPr>
          <p:cNvPr id="1048599" name="Content Placeholder 2"/>
          <p:cNvSpPr>
            <a:spLocks noGrp="1"/>
          </p:cNvSpPr>
          <p:nvPr>
            <p:ph idx="1"/>
          </p:nvPr>
        </p:nvSpPr>
        <p:spPr>
          <a:xfrm>
            <a:off x="1186086" y="1734365"/>
            <a:ext cx="11005914" cy="4351338"/>
          </a:xfrm>
        </p:spPr>
        <p:txBody>
          <a:bodyPr/>
          <a:lstStyle/>
          <a:p>
            <a:pPr marL="0" indent="0">
              <a:buNone/>
            </a:pPr>
            <a:r>
              <a:rPr lang="en-US" dirty="0"/>
              <a:t>Here are four present-day examples of edge computing in action:</a:t>
            </a:r>
          </a:p>
          <a:p>
            <a:r>
              <a:rPr lang="en-IN" dirty="0"/>
              <a:t>Edge Video Orchestration</a:t>
            </a:r>
          </a:p>
          <a:p>
            <a:r>
              <a:rPr lang="en-IN" dirty="0"/>
              <a:t>Traffic Management</a:t>
            </a:r>
          </a:p>
          <a:p>
            <a:r>
              <a:rPr lang="en-IN" dirty="0"/>
              <a:t>Autonomous vehicles</a:t>
            </a:r>
          </a:p>
          <a:p>
            <a:r>
              <a:rPr lang="en-IN" dirty="0"/>
              <a:t>Mobile App Data Management </a:t>
            </a:r>
          </a:p>
          <a:p>
            <a:endParaRPr lang="en-IN" dirty="0"/>
          </a:p>
        </p:txBody>
      </p:sp>
      <p:pic>
        <p:nvPicPr>
          <p:cNvPr id="2097153" name="Picture 3"/>
          <p:cNvPicPr>
            <a:picLocks noChangeAspect="1"/>
          </p:cNvPicPr>
          <p:nvPr/>
        </p:nvPicPr>
        <p:blipFill>
          <a:blip r:embed="rId2"/>
          <a:stretch>
            <a:fillRect/>
          </a:stretch>
        </p:blipFill>
        <p:spPr>
          <a:xfrm>
            <a:off x="9324278" y="1671470"/>
            <a:ext cx="2383743" cy="2383743"/>
          </a:xfrm>
          <a:prstGeom prst="rect">
            <a:avLst/>
          </a:prstGeom>
        </p:spPr>
      </p:pic>
      <p:pic>
        <p:nvPicPr>
          <p:cNvPr id="2097154" name="Picture 4"/>
          <p:cNvPicPr>
            <a:picLocks noChangeAspect="1"/>
          </p:cNvPicPr>
          <p:nvPr/>
        </p:nvPicPr>
        <p:blipFill>
          <a:blip r:embed="rId3"/>
          <a:stretch>
            <a:fillRect/>
          </a:stretch>
        </p:blipFill>
        <p:spPr>
          <a:xfrm>
            <a:off x="5939806" y="2941867"/>
            <a:ext cx="2383743" cy="2383743"/>
          </a:xfrm>
          <a:prstGeom prst="rect">
            <a:avLst/>
          </a:prstGeom>
        </p:spPr>
      </p:pic>
      <p:pic>
        <p:nvPicPr>
          <p:cNvPr id="2097155" name="Picture 5"/>
          <p:cNvPicPr>
            <a:picLocks noChangeAspect="1"/>
          </p:cNvPicPr>
          <p:nvPr/>
        </p:nvPicPr>
        <p:blipFill>
          <a:blip r:embed="rId4"/>
          <a:stretch>
            <a:fillRect/>
          </a:stretch>
        </p:blipFill>
        <p:spPr>
          <a:xfrm>
            <a:off x="8498604" y="4239478"/>
            <a:ext cx="2383743" cy="238374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itle 1"/>
          <p:cNvSpPr>
            <a:spLocks noGrp="1"/>
          </p:cNvSpPr>
          <p:nvPr>
            <p:ph type="title"/>
          </p:nvPr>
        </p:nvSpPr>
        <p:spPr>
          <a:xfrm>
            <a:off x="912627" y="308344"/>
            <a:ext cx="9601200" cy="1485900"/>
          </a:xfrm>
        </p:spPr>
        <p:txBody>
          <a:bodyPr>
            <a:normAutofit/>
          </a:bodyPr>
          <a:lstStyle/>
          <a:p>
            <a:r>
              <a:rPr lang="en-US" dirty="0"/>
              <a:t>Future Enhancement for Edge Computing</a:t>
            </a:r>
            <a:endParaRPr lang="en-IN" dirty="0"/>
          </a:p>
        </p:txBody>
      </p:sp>
      <p:sp>
        <p:nvSpPr>
          <p:cNvPr id="1048597" name="Content Placeholder 2"/>
          <p:cNvSpPr>
            <a:spLocks noGrp="1"/>
          </p:cNvSpPr>
          <p:nvPr>
            <p:ph idx="1"/>
          </p:nvPr>
        </p:nvSpPr>
        <p:spPr>
          <a:xfrm>
            <a:off x="1073888" y="1940443"/>
            <a:ext cx="9601200" cy="3581400"/>
          </a:xfrm>
        </p:spPr>
        <p:txBody>
          <a:bodyPr/>
          <a:lstStyle/>
          <a:p>
            <a:r>
              <a:rPr lang="en-US" dirty="0"/>
              <a:t>The role of edge computing to date has mostly been used to ingest, store, filter, and send data to cloud systems. We are at a point in time, however, where these computing systems are packing more compute, storage, and analytic power to consume and act on the data at the machine location. This capability will be more than valuable to industrial organizations</a:t>
            </a:r>
          </a:p>
          <a:p>
            <a:pPr fontAlgn="t"/>
            <a:r>
              <a:rPr lang="en-US" dirty="0">
                <a:latin typeface="Calibri" panose="020F0502020204030204" pitchFamily="34" charset="0"/>
                <a:cs typeface="Calibri" panose="020F0502020204030204" pitchFamily="34" charset="0"/>
              </a:rPr>
              <a:t>Edge Computing: A deep dive into Edge IoT Analytics</a:t>
            </a:r>
          </a:p>
          <a:p>
            <a:pPr marL="0" indent="0">
              <a:buNone/>
            </a:pPr>
            <a:r>
              <a:rPr lang="en-US" dirty="0"/>
              <a:t/>
            </a:r>
            <a:br>
              <a:rPr lang="en-US" dirty="0"/>
            </a:br>
            <a:endParaRPr lang="en-IN" dirty="0"/>
          </a:p>
        </p:txBody>
      </p:sp>
      <p:pic>
        <p:nvPicPr>
          <p:cNvPr id="2097152" name="Picture 10"/>
          <p:cNvPicPr>
            <a:picLocks noChangeAspect="1"/>
          </p:cNvPicPr>
          <p:nvPr/>
        </p:nvPicPr>
        <p:blipFill>
          <a:blip r:embed="rId2"/>
          <a:stretch>
            <a:fillRect/>
          </a:stretch>
        </p:blipFill>
        <p:spPr>
          <a:xfrm>
            <a:off x="7244237" y="3483051"/>
            <a:ext cx="4618152" cy="280167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title"/>
          </p:nvPr>
        </p:nvSpPr>
        <p:spPr/>
        <p:txBody>
          <a:bodyPr/>
          <a:lstStyle/>
          <a:p>
            <a:r>
              <a:rPr lang="en-US" dirty="0"/>
              <a:t>Conclusion</a:t>
            </a:r>
            <a:endParaRPr lang="en-IN" dirty="0"/>
          </a:p>
        </p:txBody>
      </p:sp>
      <p:sp>
        <p:nvSpPr>
          <p:cNvPr id="1048595" name="Content Placeholder 2"/>
          <p:cNvSpPr>
            <a:spLocks noGrp="1"/>
          </p:cNvSpPr>
          <p:nvPr>
            <p:ph idx="1"/>
          </p:nvPr>
        </p:nvSpPr>
        <p:spPr>
          <a:xfrm>
            <a:off x="1371600" y="2171700"/>
            <a:ext cx="9601200" cy="3581400"/>
          </a:xfrm>
        </p:spPr>
        <p:txBody>
          <a:bodyPr/>
          <a:lstStyle/>
          <a:p>
            <a:r>
              <a:rPr lang="en-US" dirty="0"/>
              <a:t>Nowadays, more and more services are pushed from the cloud to the edge of the network because processing data at the edge can ensure shorter response time and better reliability.</a:t>
            </a:r>
          </a:p>
          <a:p>
            <a:r>
              <a:rPr lang="en-US" dirty="0"/>
              <a:t>That’s where both edge computing and fog computing really come in. If your data is generated at the edge in IoT, then why not bring all your intelligence and analysis as close to the edge, the source, as possible, with all the obvious benefits. </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Title 1"/>
          <p:cNvSpPr>
            <a:spLocks noGrp="1"/>
          </p:cNvSpPr>
          <p:nvPr>
            <p:ph type="title"/>
          </p:nvPr>
        </p:nvSpPr>
        <p:spPr/>
        <p:txBody>
          <a:bodyPr/>
          <a:lstStyle/>
          <a:p>
            <a:r>
              <a:rPr lang="en-IN" dirty="0"/>
              <a:t>References</a:t>
            </a:r>
          </a:p>
        </p:txBody>
      </p:sp>
      <p:sp>
        <p:nvSpPr>
          <p:cNvPr id="1048588" name="Content Placeholder 2"/>
          <p:cNvSpPr>
            <a:spLocks noGrp="1"/>
          </p:cNvSpPr>
          <p:nvPr>
            <p:ph idx="1"/>
          </p:nvPr>
        </p:nvSpPr>
        <p:spPr/>
        <p:txBody>
          <a:bodyPr/>
          <a:lstStyle/>
          <a:p>
            <a:pPr lvl="0"/>
            <a:r>
              <a:rPr lang="en-US" u="sng" dirty="0">
                <a:hlinkClick r:id="rId2"/>
              </a:rPr>
              <a:t>https://en.wikipedia.org/wiki/Edge-Computing</a:t>
            </a:r>
            <a:r>
              <a:rPr lang="en-US" dirty="0"/>
              <a:t> [</a:t>
            </a:r>
            <a:r>
              <a:rPr lang="en-US" b="1" dirty="0"/>
              <a:t>Edge computing</a:t>
            </a:r>
            <a:r>
              <a:rPr lang="en-US" dirty="0"/>
              <a:t> is a </a:t>
            </a:r>
            <a:r>
              <a:rPr lang="en-US" dirty="0">
                <a:hlinkClick r:id="rId3" tooltip="Distributed computing"/>
              </a:rPr>
              <a:t>distributed computing</a:t>
            </a:r>
            <a:r>
              <a:rPr lang="en-US" dirty="0"/>
              <a:t> paradigm which brings </a:t>
            </a:r>
            <a:r>
              <a:rPr lang="en-US" dirty="0">
                <a:hlinkClick r:id="rId4" tooltip="Computation"/>
              </a:rPr>
              <a:t>computation</a:t>
            </a:r>
            <a:r>
              <a:rPr lang="en-US" dirty="0"/>
              <a:t> and </a:t>
            </a:r>
            <a:r>
              <a:rPr lang="en-US" dirty="0">
                <a:hlinkClick r:id="rId5" tooltip="Data storage"/>
              </a:rPr>
              <a:t>data storage</a:t>
            </a:r>
            <a:r>
              <a:rPr lang="en-US" dirty="0"/>
              <a:t> closer to the location where it is needed]</a:t>
            </a:r>
            <a:endParaRPr lang="en-IN" dirty="0"/>
          </a:p>
          <a:p>
            <a:pPr lvl="0"/>
            <a:r>
              <a:rPr lang="en-US" u="sng" dirty="0">
                <a:hlinkClick r:id="rId6"/>
              </a:rPr>
              <a:t>https://www.networkworld.com/article/what-is-edge-computing</a:t>
            </a:r>
            <a:r>
              <a:rPr lang="en-US" dirty="0"/>
              <a:t> </a:t>
            </a:r>
          </a:p>
          <a:p>
            <a:pPr lvl="0"/>
            <a:r>
              <a:rPr lang="en-US" u="sng" dirty="0">
                <a:hlinkClick r:id="rId7"/>
              </a:rPr>
              <a:t>www.youtube/cEQUeltHdo</a:t>
            </a:r>
            <a:r>
              <a:rPr lang="en-US" dirty="0"/>
              <a:t> [Edge computing places workloads closer to where data is created and where actions need to be taken]</a:t>
            </a:r>
            <a:endParaRPr lang="en-IN" dirty="0"/>
          </a:p>
          <a:p>
            <a:r>
              <a:rPr lang="en-US" u="sng" dirty="0">
                <a:hlinkClick r:id="rId8"/>
              </a:rPr>
              <a:t>https://searchdatacenter.techtarget.com/definition/edge_computing</a:t>
            </a:r>
            <a:endParaRPr lang="en-IN" dirty="0"/>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Title 1"/>
          <p:cNvSpPr>
            <a:spLocks noGrp="1"/>
          </p:cNvSpPr>
          <p:nvPr>
            <p:ph type="title"/>
          </p:nvPr>
        </p:nvSpPr>
        <p:spPr>
          <a:xfrm>
            <a:off x="1106601" y="2747388"/>
            <a:ext cx="10515600" cy="1065512"/>
          </a:xfrm>
        </p:spPr>
        <p:txBody>
          <a:bodyPr>
            <a:normAutofit/>
          </a:bodyPr>
          <a:lstStyle/>
          <a:p>
            <a:pPr algn="ctr"/>
            <a:r>
              <a:rPr lang="en-US" sz="6000" b="1" i="1" dirty="0">
                <a:ln w="13462">
                  <a:solidFill>
                    <a:schemeClr val="bg1"/>
                  </a:solidFill>
                  <a:prstDash val="solid"/>
                </a:ln>
                <a:solidFill>
                  <a:schemeClr val="tx1">
                    <a:lumMod val="95000"/>
                    <a:lumOff val="5000"/>
                  </a:schemeClr>
                </a:solidFill>
                <a:latin typeface="Franklin Gothic Demi" panose="020B0703020102020204" pitchFamily="34" charset="0"/>
              </a:rPr>
              <a:t>Thank You !!!</a:t>
            </a:r>
            <a:endParaRPr lang="en-IN" sz="6000" b="1" i="1" dirty="0">
              <a:ln w="13462">
                <a:solidFill>
                  <a:schemeClr val="bg1"/>
                </a:solidFill>
                <a:prstDash val="solid"/>
              </a:ln>
              <a:solidFill>
                <a:schemeClr val="tx1">
                  <a:lumMod val="95000"/>
                  <a:lumOff val="5000"/>
                </a:schemeClr>
              </a:solidFill>
              <a:latin typeface="Franklin Gothic Demi" panose="020B0703020102020204" pitchFamily="34" charset="0"/>
            </a:endParaRPr>
          </a:p>
        </p:txBody>
      </p:sp>
    </p:spTree>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432</Words>
  <Application>Microsoft Office PowerPoint</Application>
  <PresentationFormat>Widescreen</PresentationFormat>
  <Paragraphs>75</Paragraphs>
  <Slides>15</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15</vt:i4>
      </vt:variant>
    </vt:vector>
  </HeadingPairs>
  <TitlesOfParts>
    <vt:vector size="27" baseType="lpstr">
      <vt:lpstr>Arial</vt:lpstr>
      <vt:lpstr>Calibri</vt:lpstr>
      <vt:lpstr>Cambria</vt:lpstr>
      <vt:lpstr>Franklin Gothic Book</vt:lpstr>
      <vt:lpstr>Franklin Gothic Demi</vt:lpstr>
      <vt:lpstr>Gill Sans MT</vt:lpstr>
      <vt:lpstr>Impact</vt:lpstr>
      <vt:lpstr>华文楷体</vt:lpstr>
      <vt:lpstr>Times New Roman</vt:lpstr>
      <vt:lpstr>Wingdings</vt:lpstr>
      <vt:lpstr>Crop</vt:lpstr>
      <vt:lpstr>Badge</vt:lpstr>
      <vt:lpstr>EDGE COMPUTING</vt:lpstr>
      <vt:lpstr>Contents</vt:lpstr>
      <vt:lpstr>Edge Computing</vt:lpstr>
      <vt:lpstr>Introduction</vt:lpstr>
      <vt:lpstr>Purpose</vt:lpstr>
      <vt:lpstr>PowerPoint Presentation</vt:lpstr>
      <vt:lpstr>Why do we need Edge Computing ?</vt:lpstr>
      <vt:lpstr>The Edge Computing Characteristics</vt:lpstr>
      <vt:lpstr>Edge Computing Vs Cloud Computing</vt:lpstr>
      <vt:lpstr>Advantages &amp; Disadvantages</vt:lpstr>
      <vt:lpstr>Applications</vt:lpstr>
      <vt:lpstr>Future Enhancement for Edge Computing</vt:lpstr>
      <vt:lpstr>Conclusion</vt:lpstr>
      <vt:lpstr>References</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EDGE COMPUTING</dc:title>
  <dc:creator>lenovo</dc:creator>
  <cp:lastModifiedBy>Rupam Mankar</cp:lastModifiedBy>
  <cp:revision>1</cp:revision>
  <dcterms:created xsi:type="dcterms:W3CDTF">2019-12-02T14:57:11Z</dcterms:created>
  <dcterms:modified xsi:type="dcterms:W3CDTF">2020-01-04T15:55:09Z</dcterms:modified>
</cp:coreProperties>
</file>