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9" d="100"/>
          <a:sy n="89" d="100"/>
        </p:scale>
        <p:origin x="43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15"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16"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17"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18"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19"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20"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743056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 name="Group 15"/>
          <p:cNvGrpSpPr/>
          <p:nvPr/>
        </p:nvGrpSpPr>
        <p:grpSpPr>
          <a:xfrm>
            <a:off x="0" y="-8467"/>
            <a:ext cx="12192000" cy="6866467"/>
            <a:chOff x="0" y="-8467"/>
            <a:chExt cx="12192000" cy="6866467"/>
          </a:xfrm>
        </p:grpSpPr>
        <p:sp>
          <p:nvSpPr>
            <p:cNvPr id="1048589"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3145730" name="Straight Connector 18"/>
            <p:cNvCxnSpPr>
              <a:cxnSpLocks/>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9"/>
            <p:cNvCxnSpPr>
              <a:cxnSpLocks/>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48590"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1"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2"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3"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4"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5"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6"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97"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1048598"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48599"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00" name="Footer Placeholder 4"/>
          <p:cNvSpPr>
            <a:spLocks noGrp="1"/>
          </p:cNvSpPr>
          <p:nvPr>
            <p:ph type="ftr" sz="quarter" idx="11"/>
          </p:nvPr>
        </p:nvSpPr>
        <p:spPr/>
        <p:txBody>
          <a:bodyPr/>
          <a:lstStyle/>
          <a:p>
            <a:endParaRPr lang="en-US" dirty="0"/>
          </a:p>
        </p:txBody>
      </p:sp>
      <p:sp>
        <p:nvSpPr>
          <p:cNvPr id="1048601"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4" name="Title 1"/>
          <p:cNvSpPr>
            <a:spLocks noGrp="1"/>
          </p:cNvSpPr>
          <p:nvPr>
            <p:ph type="title"/>
          </p:nvPr>
        </p:nvSpPr>
        <p:spPr/>
        <p:txBody>
          <a:bodyPr/>
          <a:lstStyle/>
          <a:p>
            <a:r>
              <a:rPr lang="en-US" smtClean="0"/>
              <a:t>Click to edit Master title style</a:t>
            </a:r>
            <a:endParaRPr lang="en-US" dirty="0"/>
          </a:p>
        </p:txBody>
      </p:sp>
      <p:sp>
        <p:nvSpPr>
          <p:cNvPr id="1048605"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06" name="Date Placeholder 3"/>
          <p:cNvSpPr>
            <a:spLocks noGrp="1"/>
          </p:cNvSpPr>
          <p:nvPr>
            <p:ph type="dt" sz="half" idx="10"/>
          </p:nvPr>
        </p:nvSpPr>
        <p:spPr/>
        <p:txBody>
          <a:bodyPr/>
          <a:lstStyle/>
          <a:p>
            <a:fld id="{42A54C80-263E-416B-A8E0-580EDEADCBDC}" type="datetimeFigureOut">
              <a:rPr lang="en-US" dirty="0"/>
              <a:t>1/4/2020</a:t>
            </a:fld>
            <a:endParaRPr lang="en-US" dirty="0"/>
          </a:p>
        </p:txBody>
      </p:sp>
      <p:sp>
        <p:nvSpPr>
          <p:cNvPr id="1048607" name="Footer Placeholder 4"/>
          <p:cNvSpPr>
            <a:spLocks noGrp="1"/>
          </p:cNvSpPr>
          <p:nvPr>
            <p:ph type="ftr" sz="quarter" idx="11"/>
          </p:nvPr>
        </p:nvSpPr>
        <p:spPr/>
        <p:txBody>
          <a:bodyPr/>
          <a:lstStyle/>
          <a:p>
            <a:endParaRPr lang="en-US" dirty="0"/>
          </a:p>
        </p:txBody>
      </p:sp>
      <p:sp>
        <p:nvSpPr>
          <p:cNvPr id="1048608"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77"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1048678"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48679"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80" name="Footer Placeholder 4"/>
          <p:cNvSpPr>
            <a:spLocks noGrp="1"/>
          </p:cNvSpPr>
          <p:nvPr>
            <p:ph type="ftr" sz="quarter" idx="11"/>
          </p:nvPr>
        </p:nvSpPr>
        <p:spPr/>
        <p:txBody>
          <a:bodyPr/>
          <a:lstStyle/>
          <a:p>
            <a:endParaRPr lang="en-US" dirty="0"/>
          </a:p>
        </p:txBody>
      </p:sp>
      <p:sp>
        <p:nvSpPr>
          <p:cNvPr id="1048681"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88" name="Title 1"/>
          <p:cNvSpPr>
            <a:spLocks noGrp="1"/>
          </p:cNvSpPr>
          <p:nvPr>
            <p:ph type="title"/>
          </p:nvPr>
        </p:nvSpPr>
        <p:spPr/>
        <p:txBody>
          <a:bodyPr/>
          <a:lstStyle/>
          <a:p>
            <a:r>
              <a:rPr lang="en-US" smtClean="0"/>
              <a:t>Click to edit Master title style</a:t>
            </a:r>
            <a:endParaRPr lang="en-US" dirty="0"/>
          </a:p>
        </p:txBody>
      </p:sp>
      <p:sp>
        <p:nvSpPr>
          <p:cNvPr id="1048689"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90"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91" name="Date Placeholder 4"/>
          <p:cNvSpPr>
            <a:spLocks noGrp="1"/>
          </p:cNvSpPr>
          <p:nvPr>
            <p:ph type="dt" sz="half" idx="10"/>
          </p:nvPr>
        </p:nvSpPr>
        <p:spPr/>
        <p:txBody>
          <a:bodyPr/>
          <a:lstStyle/>
          <a:p>
            <a:fld id="{42A54C80-263E-416B-A8E0-580EDEADCBDC}" type="datetimeFigureOut">
              <a:rPr lang="en-US" dirty="0"/>
              <a:t>1/4/2020</a:t>
            </a:fld>
            <a:endParaRPr lang="en-US" dirty="0"/>
          </a:p>
        </p:txBody>
      </p:sp>
      <p:sp>
        <p:nvSpPr>
          <p:cNvPr id="1048692" name="Footer Placeholder 5"/>
          <p:cNvSpPr>
            <a:spLocks noGrp="1"/>
          </p:cNvSpPr>
          <p:nvPr>
            <p:ph type="ftr" sz="quarter" idx="11"/>
          </p:nvPr>
        </p:nvSpPr>
        <p:spPr/>
        <p:txBody>
          <a:bodyPr/>
          <a:lstStyle/>
          <a:p>
            <a:endParaRPr lang="en-US" dirty="0"/>
          </a:p>
        </p:txBody>
      </p:sp>
      <p:sp>
        <p:nvSpPr>
          <p:cNvPr id="1048693"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40" name="Title 1"/>
          <p:cNvSpPr>
            <a:spLocks noGrp="1"/>
          </p:cNvSpPr>
          <p:nvPr>
            <p:ph type="title"/>
          </p:nvPr>
        </p:nvSpPr>
        <p:spPr/>
        <p:txBody>
          <a:bodyPr/>
          <a:lstStyle/>
          <a:p>
            <a:r>
              <a:rPr lang="en-US" smtClean="0"/>
              <a:t>Click to edit Master title style</a:t>
            </a:r>
            <a:endParaRPr lang="en-US" dirty="0"/>
          </a:p>
        </p:txBody>
      </p:sp>
      <p:sp>
        <p:nvSpPr>
          <p:cNvPr id="1048641"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48642"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43"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48644"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45" name="Date Placeholder 6"/>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46" name="Footer Placeholder 7"/>
          <p:cNvSpPr>
            <a:spLocks noGrp="1"/>
          </p:cNvSpPr>
          <p:nvPr>
            <p:ph type="ftr" sz="quarter" idx="11"/>
          </p:nvPr>
        </p:nvSpPr>
        <p:spPr/>
        <p:txBody>
          <a:bodyPr/>
          <a:lstStyle/>
          <a:p>
            <a:endParaRPr lang="en-US" dirty="0"/>
          </a:p>
        </p:txBody>
      </p:sp>
      <p:sp>
        <p:nvSpPr>
          <p:cNvPr id="1048647" name="Slide Number Placeholder 8"/>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94"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1048695" name="Date Placeholder 2"/>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96" name="Footer Placeholder 3"/>
          <p:cNvSpPr>
            <a:spLocks noGrp="1"/>
          </p:cNvSpPr>
          <p:nvPr>
            <p:ph type="ftr" sz="quarter" idx="11"/>
          </p:nvPr>
        </p:nvSpPr>
        <p:spPr/>
        <p:txBody>
          <a:bodyPr/>
          <a:lstStyle/>
          <a:p>
            <a:endParaRPr lang="en-US" dirty="0"/>
          </a:p>
        </p:txBody>
      </p:sp>
      <p:sp>
        <p:nvSpPr>
          <p:cNvPr id="1048697" name="Slide Number Placeholder 4"/>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66" name="Date Placeholder 1"/>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67" name="Footer Placeholder 2"/>
          <p:cNvSpPr>
            <a:spLocks noGrp="1"/>
          </p:cNvSpPr>
          <p:nvPr>
            <p:ph type="ftr" sz="quarter" idx="11"/>
          </p:nvPr>
        </p:nvSpPr>
        <p:spPr/>
        <p:txBody>
          <a:bodyPr/>
          <a:lstStyle/>
          <a:p>
            <a:endParaRPr lang="en-US" dirty="0"/>
          </a:p>
        </p:txBody>
      </p:sp>
      <p:sp>
        <p:nvSpPr>
          <p:cNvPr id="1048668" name="Slide Number Placeholder 3"/>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8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104868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8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1048685" name="Date Placeholder 4"/>
          <p:cNvSpPr>
            <a:spLocks noGrp="1"/>
          </p:cNvSpPr>
          <p:nvPr>
            <p:ph type="dt" sz="half" idx="10"/>
          </p:nvPr>
        </p:nvSpPr>
        <p:spPr/>
        <p:txBody>
          <a:bodyPr/>
          <a:lstStyle/>
          <a:p>
            <a:fld id="{42A54C80-263E-416B-A8E0-580EDEADCBDC}" type="datetimeFigureOut">
              <a:rPr lang="en-US" dirty="0"/>
              <a:t>1/4/2020</a:t>
            </a:fld>
            <a:endParaRPr lang="en-US" dirty="0"/>
          </a:p>
        </p:txBody>
      </p:sp>
      <p:sp>
        <p:nvSpPr>
          <p:cNvPr id="1048686" name="Footer Placeholder 5"/>
          <p:cNvSpPr>
            <a:spLocks noGrp="1"/>
          </p:cNvSpPr>
          <p:nvPr>
            <p:ph type="ftr" sz="quarter" idx="11"/>
          </p:nvPr>
        </p:nvSpPr>
        <p:spPr/>
        <p:txBody>
          <a:bodyPr/>
          <a:lstStyle/>
          <a:p>
            <a:endParaRPr lang="en-US" dirty="0"/>
          </a:p>
        </p:txBody>
      </p:sp>
      <p:sp>
        <p:nvSpPr>
          <p:cNvPr id="104868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98"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1048699"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00"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48701" name="Footer Placeholder 5"/>
          <p:cNvSpPr>
            <a:spLocks noGrp="1"/>
          </p:cNvSpPr>
          <p:nvPr>
            <p:ph type="ftr" sz="quarter" idx="11"/>
          </p:nvPr>
        </p:nvSpPr>
        <p:spPr/>
        <p:txBody>
          <a:bodyPr/>
          <a:lstStyle/>
          <a:p>
            <a:endParaRPr lang="en-US" dirty="0"/>
          </a:p>
        </p:txBody>
      </p:sp>
      <p:sp>
        <p:nvSpPr>
          <p:cNvPr id="1048702" name="Slide Number Placeholder 6"/>
          <p:cNvSpPr>
            <a:spLocks noGrp="1"/>
          </p:cNvSpPr>
          <p:nvPr>
            <p:ph type="sldNum" sz="quarter" idx="12"/>
          </p:nvPr>
        </p:nvSpPr>
        <p:spPr/>
        <p:txBody>
          <a:bodyPr/>
          <a:lstStyle/>
          <a:p>
            <a:fld id="{D57F1E4F-1CFF-5643-939E-217C01CDF565}" type="slidenum">
              <a:rPr lang="en-US" dirty="0"/>
              <a:t>‹#›</a:t>
            </a:fld>
            <a:endParaRPr lang="en-US" dirty="0"/>
          </a:p>
        </p:txBody>
      </p:sp>
      <p:sp>
        <p:nvSpPr>
          <p:cNvPr id="1048703" name="Date Placeholder 4"/>
          <p:cNvSpPr>
            <a:spLocks noGrp="1"/>
          </p:cNvSpPr>
          <p:nvPr>
            <p:ph type="dt" sz="half" idx="10"/>
          </p:nvPr>
        </p:nvSpPr>
        <p:spPr/>
        <p:txBody>
          <a:bodyPr/>
          <a:lstStyle/>
          <a:p>
            <a:fld id="{B61BEF0D-F0BB-DE4B-95CE-6DB70DBA9567}" type="datetimeFigureOut">
              <a:rPr lang="en-US" dirty="0"/>
              <a:t>1/4/2020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710"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1048711"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48712"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713" name="Footer Placeholder 4"/>
          <p:cNvSpPr>
            <a:spLocks noGrp="1"/>
          </p:cNvSpPr>
          <p:nvPr>
            <p:ph type="ftr" sz="quarter" idx="11"/>
          </p:nvPr>
        </p:nvSpPr>
        <p:spPr/>
        <p:txBody>
          <a:bodyPr/>
          <a:lstStyle/>
          <a:p>
            <a:endParaRPr lang="en-US" dirty="0"/>
          </a:p>
        </p:txBody>
      </p:sp>
      <p:sp>
        <p:nvSpPr>
          <p:cNvPr id="1048714"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658"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1048659"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smtClean="0"/>
              <a:t>Edit Master text styles</a:t>
            </a:r>
          </a:p>
        </p:txBody>
      </p:sp>
      <p:sp>
        <p:nvSpPr>
          <p:cNvPr id="1048660"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48661"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62" name="Footer Placeholder 4"/>
          <p:cNvSpPr>
            <a:spLocks noGrp="1"/>
          </p:cNvSpPr>
          <p:nvPr>
            <p:ph type="ftr" sz="quarter" idx="11"/>
          </p:nvPr>
        </p:nvSpPr>
        <p:spPr/>
        <p:txBody>
          <a:bodyPr/>
          <a:lstStyle/>
          <a:p>
            <a:endParaRPr lang="en-US" dirty="0"/>
          </a:p>
        </p:txBody>
      </p:sp>
      <p:sp>
        <p:nvSpPr>
          <p:cNvPr id="1048663"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
        <p:nvSpPr>
          <p:cNvPr id="104866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104866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653"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1048654"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48655"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56" name="Footer Placeholder 4"/>
          <p:cNvSpPr>
            <a:spLocks noGrp="1"/>
          </p:cNvSpPr>
          <p:nvPr>
            <p:ph type="ftr" sz="quarter" idx="11"/>
          </p:nvPr>
        </p:nvSpPr>
        <p:spPr/>
        <p:txBody>
          <a:bodyPr/>
          <a:lstStyle/>
          <a:p>
            <a:endParaRPr lang="en-US" dirty="0"/>
          </a:p>
        </p:txBody>
      </p:sp>
      <p:sp>
        <p:nvSpPr>
          <p:cNvPr id="1048657"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048669"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1048670"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smtClean="0"/>
              <a:t>Edit Master text styles</a:t>
            </a:r>
          </a:p>
        </p:txBody>
      </p:sp>
      <p:sp>
        <p:nvSpPr>
          <p:cNvPr id="1048671"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48672"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73" name="Footer Placeholder 4"/>
          <p:cNvSpPr>
            <a:spLocks noGrp="1"/>
          </p:cNvSpPr>
          <p:nvPr>
            <p:ph type="ftr" sz="quarter" idx="11"/>
          </p:nvPr>
        </p:nvSpPr>
        <p:spPr/>
        <p:txBody>
          <a:bodyPr/>
          <a:lstStyle/>
          <a:p>
            <a:endParaRPr lang="en-US" dirty="0"/>
          </a:p>
        </p:txBody>
      </p:sp>
      <p:sp>
        <p:nvSpPr>
          <p:cNvPr id="1048674"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
        <p:nvSpPr>
          <p:cNvPr id="1048675"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1048676"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1048704"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1048705"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smtClean="0"/>
              <a:t>Edit Master text styles</a:t>
            </a:r>
          </a:p>
        </p:txBody>
      </p:sp>
      <p:sp>
        <p:nvSpPr>
          <p:cNvPr id="1048706"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48707"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708" name="Footer Placeholder 4"/>
          <p:cNvSpPr>
            <a:spLocks noGrp="1"/>
          </p:cNvSpPr>
          <p:nvPr>
            <p:ph type="ftr" sz="quarter" idx="11"/>
          </p:nvPr>
        </p:nvSpPr>
        <p:spPr/>
        <p:txBody>
          <a:bodyPr/>
          <a:lstStyle/>
          <a:p>
            <a:endParaRPr lang="en-US" dirty="0"/>
          </a:p>
        </p:txBody>
      </p:sp>
      <p:sp>
        <p:nvSpPr>
          <p:cNvPr id="1048709"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35" name="Title 1"/>
          <p:cNvSpPr>
            <a:spLocks noGrp="1"/>
          </p:cNvSpPr>
          <p:nvPr>
            <p:ph type="title"/>
          </p:nvPr>
        </p:nvSpPr>
        <p:spPr/>
        <p:txBody>
          <a:bodyPr/>
          <a:lstStyle/>
          <a:p>
            <a:r>
              <a:rPr lang="en-US" smtClean="0"/>
              <a:t>Click to edit Master title style</a:t>
            </a:r>
            <a:endParaRPr lang="en-US" dirty="0"/>
          </a:p>
        </p:txBody>
      </p:sp>
      <p:sp>
        <p:nvSpPr>
          <p:cNvPr id="1048636"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37" name="Date Placeholder 3"/>
          <p:cNvSpPr>
            <a:spLocks noGrp="1"/>
          </p:cNvSpPr>
          <p:nvPr>
            <p:ph type="dt" sz="half" idx="10"/>
          </p:nvPr>
        </p:nvSpPr>
        <p:spPr/>
        <p:txBody>
          <a:bodyPr/>
          <a:lstStyle/>
          <a:p>
            <a:fld id="{55C6B4A9-1611-4792-9094-5F34BCA07E0B}" type="datetimeFigureOut">
              <a:rPr lang="en-US" dirty="0"/>
              <a:t>1/4/2020</a:t>
            </a:fld>
            <a:endParaRPr lang="en-US" dirty="0"/>
          </a:p>
        </p:txBody>
      </p:sp>
      <p:sp>
        <p:nvSpPr>
          <p:cNvPr id="1048638" name="Footer Placeholder 4"/>
          <p:cNvSpPr>
            <a:spLocks noGrp="1"/>
          </p:cNvSpPr>
          <p:nvPr>
            <p:ph type="ftr" sz="quarter" idx="11"/>
          </p:nvPr>
        </p:nvSpPr>
        <p:spPr/>
        <p:txBody>
          <a:bodyPr/>
          <a:lstStyle/>
          <a:p>
            <a:endParaRPr lang="en-US" dirty="0"/>
          </a:p>
        </p:txBody>
      </p:sp>
      <p:sp>
        <p:nvSpPr>
          <p:cNvPr id="1048639"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8"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1048649"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50" name="Date Placeholder 3"/>
          <p:cNvSpPr>
            <a:spLocks noGrp="1"/>
          </p:cNvSpPr>
          <p:nvPr>
            <p:ph type="dt" sz="half" idx="10"/>
          </p:nvPr>
        </p:nvSpPr>
        <p:spPr/>
        <p:txBody>
          <a:bodyPr/>
          <a:lstStyle/>
          <a:p>
            <a:fld id="{B61BEF0D-F0BB-DE4B-95CE-6DB70DBA9567}" type="datetimeFigureOut">
              <a:rPr lang="en-US" dirty="0"/>
              <a:t>1/4/2020</a:t>
            </a:fld>
            <a:endParaRPr lang="en-US" dirty="0"/>
          </a:p>
        </p:txBody>
      </p:sp>
      <p:sp>
        <p:nvSpPr>
          <p:cNvPr id="1048651" name="Footer Placeholder 4"/>
          <p:cNvSpPr>
            <a:spLocks noGrp="1"/>
          </p:cNvSpPr>
          <p:nvPr>
            <p:ph type="ftr" sz="quarter" idx="11"/>
          </p:nvPr>
        </p:nvSpPr>
        <p:spPr/>
        <p:txBody>
          <a:bodyPr/>
          <a:lstStyle/>
          <a:p>
            <a:endParaRPr lang="en-US" dirty="0"/>
          </a:p>
        </p:txBody>
      </p:sp>
      <p:sp>
        <p:nvSpPr>
          <p:cNvPr id="1048652"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43"/>
          <p:cNvGrpSpPr/>
          <p:nvPr/>
        </p:nvGrpSpPr>
        <p:grpSpPr>
          <a:xfrm>
            <a:off x="0" y="-8467"/>
            <a:ext cx="12192000" cy="6866467"/>
            <a:chOff x="0" y="-8467"/>
            <a:chExt cx="12192000" cy="6866467"/>
          </a:xfrm>
        </p:grpSpPr>
        <p:cxnSp>
          <p:nvCxnSpPr>
            <p:cNvPr id="3145728" name="Straight Connector 19"/>
            <p:cNvCxnSpPr>
              <a:cxnSpLocks/>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20"/>
            <p:cNvCxnSpPr>
              <a:cxnSpLocks/>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48576"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7"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8"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9"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0"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1"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2"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3"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84"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1048585"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86"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t>1/4/2020</a:t>
            </a:fld>
            <a:endParaRPr lang="en-US" dirty="0"/>
          </a:p>
        </p:txBody>
      </p:sp>
      <p:sp>
        <p:nvSpPr>
          <p:cNvPr id="1048587"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1048588"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webconfs.com/SEO-tutorial/introduction-toSEO.ph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Title 1"/>
          <p:cNvSpPr>
            <a:spLocks noGrp="1"/>
          </p:cNvSpPr>
          <p:nvPr>
            <p:ph type="ctrTitle"/>
          </p:nvPr>
        </p:nvSpPr>
        <p:spPr>
          <a:xfrm>
            <a:off x="1755190" y="2605848"/>
            <a:ext cx="7766936" cy="1646302"/>
          </a:xfrm>
        </p:spPr>
        <p:txBody>
          <a:bodyPr/>
          <a:lstStyle/>
          <a:p>
            <a:r>
              <a:rPr lang="en-IN" dirty="0" smtClean="0"/>
              <a:t>SEARCH ENGINE OPTIMIZATION TECHNIQUES</a:t>
            </a:r>
            <a:endParaRPr lang="en-IN" dirty="0"/>
          </a:p>
        </p:txBody>
      </p:sp>
      <p:sp>
        <p:nvSpPr>
          <p:cNvPr id="1048603" name="Subtitle 2"/>
          <p:cNvSpPr>
            <a:spLocks noGrp="1"/>
          </p:cNvSpPr>
          <p:nvPr>
            <p:ph type="subTitle" idx="1"/>
          </p:nvPr>
        </p:nvSpPr>
        <p:spPr>
          <a:xfrm>
            <a:off x="1507067" y="4367488"/>
            <a:ext cx="7766936" cy="2386009"/>
          </a:xfrm>
        </p:spPr>
        <p:txBody>
          <a:bodyPr>
            <a:normAutofit/>
          </a:bodyPr>
          <a:lstStyle/>
          <a:p>
            <a:endParaRPr lang="en-IN" dirty="0"/>
          </a:p>
        </p:txBody>
      </p:sp>
      <p:pic>
        <p:nvPicPr>
          <p:cNvPr id="2097152" name="Picture 3"/>
          <p:cNvPicPr>
            <a:picLocks noChangeAspect="1"/>
          </p:cNvPicPr>
          <p:nvPr/>
        </p:nvPicPr>
        <p:blipFill>
          <a:blip r:embed="rId2"/>
          <a:stretch>
            <a:fillRect/>
          </a:stretch>
        </p:blipFill>
        <p:spPr>
          <a:xfrm>
            <a:off x="504687" y="2096656"/>
            <a:ext cx="3583983" cy="34638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
          <p:cNvSpPr>
            <a:spLocks noGrp="1"/>
          </p:cNvSpPr>
          <p:nvPr>
            <p:ph type="title"/>
          </p:nvPr>
        </p:nvSpPr>
        <p:spPr/>
        <p:txBody>
          <a:bodyPr/>
          <a:lstStyle/>
          <a:p>
            <a:r>
              <a:rPr lang="en-IN" dirty="0" smtClean="0"/>
              <a:t>Contents</a:t>
            </a:r>
            <a:endParaRPr lang="en-IN" dirty="0"/>
          </a:p>
        </p:txBody>
      </p:sp>
      <p:sp>
        <p:nvSpPr>
          <p:cNvPr id="1048610" name="Content Placeholder 2"/>
          <p:cNvSpPr>
            <a:spLocks noGrp="1"/>
          </p:cNvSpPr>
          <p:nvPr>
            <p:ph idx="1"/>
          </p:nvPr>
        </p:nvSpPr>
        <p:spPr>
          <a:xfrm>
            <a:off x="677334" y="1763487"/>
            <a:ext cx="7891900" cy="5094514"/>
          </a:xfrm>
        </p:spPr>
        <p:txBody>
          <a:bodyPr>
            <a:normAutofit/>
          </a:bodyPr>
          <a:lstStyle/>
          <a:p>
            <a:r>
              <a:rPr lang="en-IN" dirty="0" smtClean="0"/>
              <a:t>Why SEO is needed?</a:t>
            </a:r>
          </a:p>
          <a:p>
            <a:r>
              <a:rPr lang="en-IN" dirty="0" smtClean="0"/>
              <a:t>Introduction to SEO</a:t>
            </a:r>
          </a:p>
          <a:p>
            <a:r>
              <a:rPr lang="en-IN" dirty="0" smtClean="0"/>
              <a:t>How Search Engine works?</a:t>
            </a:r>
          </a:p>
          <a:p>
            <a:r>
              <a:rPr lang="en-IN" dirty="0" smtClean="0"/>
              <a:t>Techniques used for SEO</a:t>
            </a:r>
          </a:p>
          <a:p>
            <a:r>
              <a:rPr lang="en-IN" dirty="0" smtClean="0"/>
              <a:t>Types of SEO</a:t>
            </a:r>
          </a:p>
          <a:p>
            <a:r>
              <a:rPr lang="en-IN" dirty="0" smtClean="0"/>
              <a:t>Advanced SEO Techniques</a:t>
            </a:r>
          </a:p>
          <a:p>
            <a:r>
              <a:rPr lang="en-IN" dirty="0" smtClean="0"/>
              <a:t>Benefits Of SEO</a:t>
            </a:r>
          </a:p>
          <a:p>
            <a:r>
              <a:rPr lang="en-IN" dirty="0" smtClean="0"/>
              <a:t>Future Of SEO</a:t>
            </a:r>
          </a:p>
          <a:p>
            <a:r>
              <a:rPr lang="en-IN" dirty="0" smtClean="0"/>
              <a:t>Conclusion</a:t>
            </a:r>
          </a:p>
          <a:p>
            <a:r>
              <a:rPr lang="en-IN" dirty="0" smtClean="0"/>
              <a:t>References</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p:txBody>
          <a:bodyPr/>
          <a:lstStyle/>
          <a:p>
            <a:r>
              <a:rPr lang="en-IN" dirty="0" smtClean="0"/>
              <a:t>Why SEO is needed ?</a:t>
            </a:r>
            <a:endParaRPr lang="en-IN" dirty="0"/>
          </a:p>
        </p:txBody>
      </p:sp>
      <p:pic>
        <p:nvPicPr>
          <p:cNvPr id="2097153" name="Content Placeholder 3"/>
          <p:cNvPicPr>
            <a:picLocks noGrp="1" noChangeAspect="1"/>
          </p:cNvPicPr>
          <p:nvPr>
            <p:ph idx="1"/>
          </p:nvPr>
        </p:nvPicPr>
        <p:blipFill>
          <a:blip r:embed="rId2"/>
          <a:stretch>
            <a:fillRect/>
          </a:stretch>
        </p:blipFill>
        <p:spPr>
          <a:xfrm>
            <a:off x="677334" y="2325189"/>
            <a:ext cx="4146754" cy="3226526"/>
          </a:xfrm>
        </p:spPr>
      </p:pic>
      <p:pic>
        <p:nvPicPr>
          <p:cNvPr id="2097154" name="Picture 4"/>
          <p:cNvPicPr>
            <a:picLocks noChangeAspect="1"/>
          </p:cNvPicPr>
          <p:nvPr/>
        </p:nvPicPr>
        <p:blipFill>
          <a:blip r:embed="rId3"/>
          <a:stretch>
            <a:fillRect/>
          </a:stretch>
        </p:blipFill>
        <p:spPr>
          <a:xfrm>
            <a:off x="5159201" y="2325189"/>
            <a:ext cx="4114801" cy="32265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r>
              <a:rPr lang="en-IN" dirty="0" smtClean="0"/>
              <a:t>Introduction to SEO</a:t>
            </a:r>
            <a:endParaRPr lang="en-IN" dirty="0"/>
          </a:p>
        </p:txBody>
      </p:sp>
      <p:sp>
        <p:nvSpPr>
          <p:cNvPr id="1048613" name="Content Placeholder 2"/>
          <p:cNvSpPr>
            <a:spLocks noGrp="1"/>
          </p:cNvSpPr>
          <p:nvPr>
            <p:ph idx="1"/>
          </p:nvPr>
        </p:nvSpPr>
        <p:spPr/>
        <p:txBody>
          <a:bodyPr numCol="2"/>
          <a:lstStyle/>
          <a:p>
            <a:r>
              <a:rPr lang="en-IN" dirty="0" smtClean="0"/>
              <a:t>SEO stands for Search Engine Optimization.</a:t>
            </a:r>
          </a:p>
          <a:p>
            <a:r>
              <a:rPr lang="en-IN" dirty="0"/>
              <a:t>Search Engine Optimization is a process </a:t>
            </a:r>
            <a:r>
              <a:rPr lang="en-IN" dirty="0" smtClean="0"/>
              <a:t>of improving </a:t>
            </a:r>
            <a:r>
              <a:rPr lang="en-IN" dirty="0"/>
              <a:t>ranking of web-page for relevant </a:t>
            </a:r>
            <a:r>
              <a:rPr lang="en-IN" dirty="0" smtClean="0"/>
              <a:t>keywords.</a:t>
            </a:r>
          </a:p>
          <a:p>
            <a:r>
              <a:rPr lang="en-IN" dirty="0" smtClean="0"/>
              <a:t>SEO is all about optimizing a website for Search Engine.</a:t>
            </a:r>
          </a:p>
          <a:p>
            <a:r>
              <a:rPr lang="en-IN" dirty="0" smtClean="0"/>
              <a:t>SEO is to improve the volume and quality of traffic to a website from search engine.</a:t>
            </a:r>
          </a:p>
        </p:txBody>
      </p:sp>
      <p:pic>
        <p:nvPicPr>
          <p:cNvPr id="2097155" name="Picture 3"/>
          <p:cNvPicPr>
            <a:picLocks noChangeAspect="1"/>
          </p:cNvPicPr>
          <p:nvPr/>
        </p:nvPicPr>
        <p:blipFill>
          <a:blip r:embed="rId2"/>
          <a:stretch>
            <a:fillRect/>
          </a:stretch>
        </p:blipFill>
        <p:spPr>
          <a:xfrm>
            <a:off x="5342710" y="2160589"/>
            <a:ext cx="4206239" cy="35740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IN" dirty="0" smtClean="0"/>
              <a:t>How Search Engine Works?</a:t>
            </a:r>
            <a:endParaRPr lang="en-IN" dirty="0"/>
          </a:p>
        </p:txBody>
      </p:sp>
      <p:pic>
        <p:nvPicPr>
          <p:cNvPr id="2097156" name="Content Placeholder 3"/>
          <p:cNvPicPr>
            <a:picLocks noGrp="1" noChangeAspect="1"/>
          </p:cNvPicPr>
          <p:nvPr>
            <p:ph idx="1"/>
          </p:nvPr>
        </p:nvPicPr>
        <p:blipFill>
          <a:blip r:embed="rId2"/>
          <a:stretch>
            <a:fillRect/>
          </a:stretch>
        </p:blipFill>
        <p:spPr>
          <a:xfrm>
            <a:off x="1894114" y="1747520"/>
            <a:ext cx="5734593" cy="457490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
          <p:cNvSpPr>
            <a:spLocks noGrp="1"/>
          </p:cNvSpPr>
          <p:nvPr>
            <p:ph type="title"/>
          </p:nvPr>
        </p:nvSpPr>
        <p:spPr/>
        <p:txBody>
          <a:bodyPr/>
          <a:lstStyle/>
          <a:p>
            <a:r>
              <a:rPr lang="en-IN" dirty="0" smtClean="0"/>
              <a:t>Techniques used for SEO</a:t>
            </a:r>
            <a:endParaRPr lang="en-IN" dirty="0"/>
          </a:p>
        </p:txBody>
      </p:sp>
      <p:pic>
        <p:nvPicPr>
          <p:cNvPr id="2097157" name="Content Placeholder 3"/>
          <p:cNvPicPr>
            <a:picLocks noGrp="1" noChangeAspect="1"/>
          </p:cNvPicPr>
          <p:nvPr>
            <p:ph idx="1"/>
          </p:nvPr>
        </p:nvPicPr>
        <p:blipFill rotWithShape="1">
          <a:blip r:embed="rId2"/>
          <a:srcRect l="5043" t="12318" r="6775" b="12632"/>
          <a:stretch>
            <a:fillRect/>
          </a:stretch>
        </p:blipFill>
        <p:spPr>
          <a:xfrm>
            <a:off x="677335" y="2050869"/>
            <a:ext cx="7957214" cy="4402182"/>
          </a:xfrm>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p:txBody>
          <a:bodyPr/>
          <a:lstStyle/>
          <a:p>
            <a:r>
              <a:rPr lang="en-IN" dirty="0" smtClean="0"/>
              <a:t>On Page and Off Page Optimization</a:t>
            </a:r>
            <a:endParaRPr lang="en-IN" dirty="0"/>
          </a:p>
        </p:txBody>
      </p:sp>
      <p:pic>
        <p:nvPicPr>
          <p:cNvPr id="2097158" name="Content Placeholder 3"/>
          <p:cNvPicPr>
            <a:picLocks noGrp="1" noChangeAspect="1"/>
          </p:cNvPicPr>
          <p:nvPr>
            <p:ph idx="1"/>
          </p:nvPr>
        </p:nvPicPr>
        <p:blipFill>
          <a:blip r:embed="rId2"/>
          <a:stretch>
            <a:fillRect/>
          </a:stretch>
        </p:blipFill>
        <p:spPr>
          <a:xfrm>
            <a:off x="914400" y="1802674"/>
            <a:ext cx="8359601" cy="484632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p:txBody>
          <a:bodyPr/>
          <a:lstStyle/>
          <a:p>
            <a:r>
              <a:rPr lang="en-IN" dirty="0" smtClean="0"/>
              <a:t>Types of SEO</a:t>
            </a:r>
            <a:endParaRPr lang="en-IN" dirty="0"/>
          </a:p>
        </p:txBody>
      </p:sp>
      <p:pic>
        <p:nvPicPr>
          <p:cNvPr id="2097159" name="Content Placeholder 3"/>
          <p:cNvPicPr>
            <a:picLocks noGrp="1" noChangeAspect="1"/>
          </p:cNvPicPr>
          <p:nvPr>
            <p:ph idx="1"/>
          </p:nvPr>
        </p:nvPicPr>
        <p:blipFill>
          <a:blip r:embed="rId2"/>
          <a:stretch>
            <a:fillRect/>
          </a:stretch>
        </p:blipFill>
        <p:spPr>
          <a:xfrm>
            <a:off x="914399" y="1930400"/>
            <a:ext cx="6897189" cy="4640217"/>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p:txBody>
          <a:bodyPr/>
          <a:lstStyle/>
          <a:p>
            <a:r>
              <a:rPr lang="en-IN" dirty="0" smtClean="0"/>
              <a:t>White Hat SEO</a:t>
            </a:r>
            <a:endParaRPr lang="en-IN" dirty="0"/>
          </a:p>
        </p:txBody>
      </p:sp>
      <p:sp>
        <p:nvSpPr>
          <p:cNvPr id="1048619" name="Content Placeholder 4"/>
          <p:cNvSpPr>
            <a:spLocks noGrp="1"/>
          </p:cNvSpPr>
          <p:nvPr>
            <p:ph idx="1"/>
          </p:nvPr>
        </p:nvSpPr>
        <p:spPr>
          <a:xfrm>
            <a:off x="677334" y="1815737"/>
            <a:ext cx="8596668" cy="5042263"/>
          </a:xfrm>
        </p:spPr>
        <p:txBody>
          <a:bodyPr numCol="1"/>
          <a:lstStyle/>
          <a:p>
            <a:r>
              <a:rPr lang="en-IN" dirty="0" smtClean="0"/>
              <a:t>White hat SEO refers to the usage of optimization strategies, techniques and tactics that focus on a user and completely follows search engine guidelines and policies in.</a:t>
            </a:r>
            <a:endParaRPr lang="en-IN" dirty="0"/>
          </a:p>
        </p:txBody>
      </p:sp>
      <p:pic>
        <p:nvPicPr>
          <p:cNvPr id="2097160" name="Picture 5"/>
          <p:cNvPicPr>
            <a:picLocks noChangeAspect="1"/>
          </p:cNvPicPr>
          <p:nvPr/>
        </p:nvPicPr>
        <p:blipFill>
          <a:blip r:embed="rId2"/>
          <a:stretch>
            <a:fillRect/>
          </a:stretch>
        </p:blipFill>
        <p:spPr>
          <a:xfrm>
            <a:off x="2234418" y="3291839"/>
            <a:ext cx="4244760" cy="31742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p:txBody>
          <a:bodyPr/>
          <a:lstStyle/>
          <a:p>
            <a:r>
              <a:rPr lang="en-IN" dirty="0" smtClean="0"/>
              <a:t>Black Hat SEO</a:t>
            </a:r>
            <a:endParaRPr lang="en-IN" dirty="0"/>
          </a:p>
        </p:txBody>
      </p:sp>
      <p:sp>
        <p:nvSpPr>
          <p:cNvPr id="1048621" name="Content Placeholder 2"/>
          <p:cNvSpPr>
            <a:spLocks noGrp="1"/>
          </p:cNvSpPr>
          <p:nvPr>
            <p:ph idx="1"/>
          </p:nvPr>
        </p:nvSpPr>
        <p:spPr>
          <a:xfrm>
            <a:off x="677334" y="1930400"/>
            <a:ext cx="8596668" cy="4927600"/>
          </a:xfrm>
        </p:spPr>
        <p:txBody>
          <a:bodyPr/>
          <a:lstStyle/>
          <a:p>
            <a:r>
              <a:rPr lang="en-IN" dirty="0" smtClean="0"/>
              <a:t>Black hat SEO refers to the usage of combative SEO strategies, techniques and tactics that concentrate only on search engines and not on users, and usually does not obey search engines prototype.</a:t>
            </a:r>
            <a:endParaRPr lang="en-IN" dirty="0"/>
          </a:p>
        </p:txBody>
      </p:sp>
      <p:pic>
        <p:nvPicPr>
          <p:cNvPr id="2097161" name="Picture 3"/>
          <p:cNvPicPr>
            <a:picLocks noChangeAspect="1"/>
          </p:cNvPicPr>
          <p:nvPr/>
        </p:nvPicPr>
        <p:blipFill>
          <a:blip r:embed="rId2"/>
          <a:stretch>
            <a:fillRect/>
          </a:stretch>
        </p:blipFill>
        <p:spPr>
          <a:xfrm>
            <a:off x="2076995" y="3224731"/>
            <a:ext cx="3931920" cy="33981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p:txBody>
          <a:bodyPr/>
          <a:lstStyle/>
          <a:p>
            <a:r>
              <a:rPr lang="en-IN" dirty="0" smtClean="0"/>
              <a:t>Grey Hat SEO</a:t>
            </a:r>
            <a:endParaRPr lang="en-IN" dirty="0"/>
          </a:p>
        </p:txBody>
      </p:sp>
      <p:sp>
        <p:nvSpPr>
          <p:cNvPr id="1048623" name="Content Placeholder 2"/>
          <p:cNvSpPr>
            <a:spLocks noGrp="1"/>
          </p:cNvSpPr>
          <p:nvPr>
            <p:ph idx="1"/>
          </p:nvPr>
        </p:nvSpPr>
        <p:spPr/>
        <p:txBody>
          <a:bodyPr/>
          <a:lstStyle/>
          <a:p>
            <a:r>
              <a:rPr lang="en-IN" dirty="0" smtClean="0"/>
              <a:t>Grey hat technique is somewhere between of white hat and black hat.</a:t>
            </a:r>
          </a:p>
          <a:p>
            <a:r>
              <a:rPr lang="en-IN" dirty="0" smtClean="0"/>
              <a:t>Grey hat approach can be used only when we are sure about all the tactics and the way it should be used otherwise it could lead to malfunctioning.</a:t>
            </a:r>
          </a:p>
          <a:p>
            <a:r>
              <a:rPr lang="en-IN" dirty="0" smtClean="0"/>
              <a:t>It consists of techniques such as</a:t>
            </a:r>
          </a:p>
          <a:p>
            <a:pPr lvl="1"/>
            <a:r>
              <a:rPr lang="en-IN" dirty="0" smtClean="0"/>
              <a:t>Cloaking</a:t>
            </a:r>
          </a:p>
          <a:p>
            <a:pPr lvl="1"/>
            <a:r>
              <a:rPr lang="en-IN" dirty="0" smtClean="0"/>
              <a:t>Old Domains</a:t>
            </a:r>
          </a:p>
          <a:p>
            <a:pPr lvl="1"/>
            <a:r>
              <a:rPr lang="en-IN" dirty="0" smtClean="0"/>
              <a:t>Duplicate Contents</a:t>
            </a:r>
          </a:p>
          <a:p>
            <a:pPr lvl="1"/>
            <a:r>
              <a:rPr lang="en-IN" dirty="0" smtClean="0"/>
              <a:t>Purchasing Links</a:t>
            </a:r>
          </a:p>
          <a:p>
            <a:pPr lvl="1"/>
            <a:r>
              <a:rPr lang="en-IN" dirty="0" smtClean="0"/>
              <a:t>Social Media Automation and Buying Followers</a:t>
            </a:r>
            <a:endParaRPr lang="en-IN" dirty="0"/>
          </a:p>
        </p:txBody>
      </p:sp>
      <p:pic>
        <p:nvPicPr>
          <p:cNvPr id="2097162" name="Picture 3"/>
          <p:cNvPicPr>
            <a:picLocks noChangeAspect="1"/>
          </p:cNvPicPr>
          <p:nvPr/>
        </p:nvPicPr>
        <p:blipFill>
          <a:blip r:embed="rId2"/>
          <a:stretch>
            <a:fillRect/>
          </a:stretch>
        </p:blipFill>
        <p:spPr>
          <a:xfrm rot="960282">
            <a:off x="6221909" y="354296"/>
            <a:ext cx="2089926" cy="13741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IN" dirty="0" smtClean="0"/>
              <a:t>Advanced SEO techniques</a:t>
            </a:r>
            <a:endParaRPr lang="en-IN" dirty="0"/>
          </a:p>
        </p:txBody>
      </p:sp>
      <p:sp>
        <p:nvSpPr>
          <p:cNvPr id="1048625" name="Content Placeholder 2"/>
          <p:cNvSpPr>
            <a:spLocks noGrp="1"/>
          </p:cNvSpPr>
          <p:nvPr>
            <p:ph idx="1"/>
          </p:nvPr>
        </p:nvSpPr>
        <p:spPr>
          <a:xfrm>
            <a:off x="677334" y="1515291"/>
            <a:ext cx="8596668" cy="5342709"/>
          </a:xfrm>
        </p:spPr>
        <p:txBody>
          <a:bodyPr>
            <a:normAutofit/>
          </a:bodyPr>
          <a:lstStyle/>
          <a:p>
            <a:pPr marL="0" lvl="0" indent="0">
              <a:buNone/>
            </a:pPr>
            <a:endParaRPr lang="en-IN" dirty="0" smtClean="0"/>
          </a:p>
          <a:p>
            <a:pPr lvl="0"/>
            <a:r>
              <a:rPr lang="en-IN" dirty="0"/>
              <a:t>Focus On What Your Target Audience </a:t>
            </a:r>
            <a:r>
              <a:rPr lang="en-IN" dirty="0" smtClean="0"/>
              <a:t>Wants</a:t>
            </a:r>
            <a:endParaRPr lang="en-IN" dirty="0"/>
          </a:p>
          <a:p>
            <a:pPr lvl="0"/>
            <a:r>
              <a:rPr lang="en-IN" dirty="0" smtClean="0"/>
              <a:t>Use </a:t>
            </a:r>
            <a:r>
              <a:rPr lang="en-IN" dirty="0"/>
              <a:t>More Infographics</a:t>
            </a:r>
          </a:p>
          <a:p>
            <a:pPr lvl="0"/>
            <a:r>
              <a:rPr lang="en-IN" dirty="0"/>
              <a:t>Use Appropriate Tags For Visual Content</a:t>
            </a:r>
          </a:p>
          <a:p>
            <a:pPr lvl="0"/>
            <a:r>
              <a:rPr lang="en-IN" dirty="0"/>
              <a:t>Optimize Your Website For Mobile Device</a:t>
            </a:r>
          </a:p>
          <a:p>
            <a:pPr lvl="0"/>
            <a:r>
              <a:rPr lang="en-IN" dirty="0"/>
              <a:t>Improve Your Page Loading Speed</a:t>
            </a:r>
          </a:p>
          <a:p>
            <a:pPr lvl="0"/>
            <a:r>
              <a:rPr lang="en-IN" dirty="0"/>
              <a:t>Improve Your Content For Voice Searches</a:t>
            </a:r>
          </a:p>
          <a:p>
            <a:pPr lvl="0"/>
            <a:r>
              <a:rPr lang="en-IN" dirty="0"/>
              <a:t>Create Good Website Architecture</a:t>
            </a:r>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p:txBody>
          <a:bodyPr/>
          <a:lstStyle/>
          <a:p>
            <a:r>
              <a:rPr lang="en-IN" dirty="0" smtClean="0"/>
              <a:t>Benefits of SEO</a:t>
            </a:r>
            <a:endParaRPr lang="en-IN" dirty="0"/>
          </a:p>
        </p:txBody>
      </p:sp>
      <p:sp>
        <p:nvSpPr>
          <p:cNvPr id="1048627" name="Content Placeholder 2"/>
          <p:cNvSpPr>
            <a:spLocks noGrp="1"/>
          </p:cNvSpPr>
          <p:nvPr>
            <p:ph idx="1"/>
          </p:nvPr>
        </p:nvSpPr>
        <p:spPr>
          <a:xfrm>
            <a:off x="677334" y="2160590"/>
            <a:ext cx="8596668" cy="3880772"/>
          </a:xfrm>
        </p:spPr>
        <p:txBody>
          <a:bodyPr numCol="2"/>
          <a:lstStyle/>
          <a:p>
            <a:pPr lvl="0"/>
            <a:r>
              <a:rPr lang="en-IN" dirty="0"/>
              <a:t>The primary benefit of SEO is you can be ranked up in top 10. </a:t>
            </a:r>
          </a:p>
          <a:p>
            <a:pPr lvl="0"/>
            <a:r>
              <a:rPr lang="en-IN" dirty="0"/>
              <a:t>SEO helps to increase the traffic on the website and leads to higher sales for your business.</a:t>
            </a:r>
          </a:p>
          <a:p>
            <a:pPr lvl="0"/>
            <a:r>
              <a:rPr lang="en-IN" dirty="0"/>
              <a:t>When your site is ranked up, the return of investment becomes greater as you get a lot of free traffic for your website.</a:t>
            </a:r>
          </a:p>
          <a:p>
            <a:pPr lvl="0"/>
            <a:r>
              <a:rPr lang="en-IN" dirty="0"/>
              <a:t>SEO is a cost effective way of marketing.</a:t>
            </a:r>
          </a:p>
          <a:p>
            <a:endParaRPr lang="en-IN" dirty="0"/>
          </a:p>
        </p:txBody>
      </p:sp>
      <p:pic>
        <p:nvPicPr>
          <p:cNvPr id="2097163" name="Picture 3"/>
          <p:cNvPicPr>
            <a:picLocks noChangeAspect="1"/>
          </p:cNvPicPr>
          <p:nvPr/>
        </p:nvPicPr>
        <p:blipFill rotWithShape="1">
          <a:blip r:embed="rId2"/>
          <a:srcRect b="2109"/>
          <a:stretch>
            <a:fillRect/>
          </a:stretch>
        </p:blipFill>
        <p:spPr>
          <a:xfrm>
            <a:off x="4976949" y="2160590"/>
            <a:ext cx="4558938" cy="36393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p:txBody>
          <a:bodyPr/>
          <a:lstStyle/>
          <a:p>
            <a:r>
              <a:rPr lang="en-IN" dirty="0" smtClean="0"/>
              <a:t>Future of SEO</a:t>
            </a:r>
            <a:endParaRPr lang="en-IN" dirty="0"/>
          </a:p>
        </p:txBody>
      </p:sp>
      <p:pic>
        <p:nvPicPr>
          <p:cNvPr id="2097164" name="Content Placeholder 3"/>
          <p:cNvPicPr>
            <a:picLocks noGrp="1" noChangeAspect="1"/>
          </p:cNvPicPr>
          <p:nvPr>
            <p:ph idx="1"/>
          </p:nvPr>
        </p:nvPicPr>
        <p:blipFill rotWithShape="1">
          <a:blip r:embed="rId2"/>
          <a:srcRect l="17583" r="16501"/>
          <a:stretch>
            <a:fillRect/>
          </a:stretch>
        </p:blipFill>
        <p:spPr>
          <a:xfrm>
            <a:off x="1776549" y="1930400"/>
            <a:ext cx="6165668" cy="4535714"/>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
          <p:cNvSpPr>
            <a:spLocks noGrp="1"/>
          </p:cNvSpPr>
          <p:nvPr>
            <p:ph type="title"/>
          </p:nvPr>
        </p:nvSpPr>
        <p:spPr/>
        <p:txBody>
          <a:bodyPr/>
          <a:lstStyle/>
          <a:p>
            <a:r>
              <a:rPr lang="en-IN" dirty="0" smtClean="0"/>
              <a:t>Conclusion</a:t>
            </a:r>
            <a:endParaRPr lang="en-IN" dirty="0"/>
          </a:p>
        </p:txBody>
      </p:sp>
      <p:sp>
        <p:nvSpPr>
          <p:cNvPr id="1048630" name="Content Placeholder 2"/>
          <p:cNvSpPr>
            <a:spLocks noGrp="1"/>
          </p:cNvSpPr>
          <p:nvPr>
            <p:ph idx="1"/>
          </p:nvPr>
        </p:nvSpPr>
        <p:spPr>
          <a:xfrm>
            <a:off x="677334" y="1802675"/>
            <a:ext cx="8596668" cy="4238688"/>
          </a:xfrm>
        </p:spPr>
        <p:txBody>
          <a:bodyPr>
            <a:normAutofit/>
          </a:bodyPr>
          <a:lstStyle/>
          <a:p>
            <a:r>
              <a:rPr lang="en-IN" dirty="0"/>
              <a:t>Search engine optimization is the best process to attract the internet users and gain traffic to a website. </a:t>
            </a:r>
            <a:endParaRPr lang="en-IN" dirty="0" smtClean="0"/>
          </a:p>
          <a:p>
            <a:r>
              <a:rPr lang="en-IN" dirty="0" smtClean="0"/>
              <a:t>It </a:t>
            </a:r>
            <a:r>
              <a:rPr lang="en-IN" dirty="0"/>
              <a:t>is also useful in positioning a site to the top level in the search engine result page. </a:t>
            </a:r>
            <a:endParaRPr lang="en-IN" dirty="0" smtClean="0"/>
          </a:p>
          <a:p>
            <a:r>
              <a:rPr lang="en-IN" dirty="0" smtClean="0"/>
              <a:t>The </a:t>
            </a:r>
            <a:r>
              <a:rPr lang="en-IN" dirty="0"/>
              <a:t>different techniques help the web site designers and promoters to make their site’s visible to the search engine</a:t>
            </a:r>
            <a:r>
              <a:rPr lang="en-IN" dirty="0" smtClean="0"/>
              <a:t>.</a:t>
            </a:r>
          </a:p>
          <a:p>
            <a:r>
              <a:rPr lang="en-IN" dirty="0" smtClean="0"/>
              <a:t> </a:t>
            </a:r>
            <a:r>
              <a:rPr lang="en-IN" dirty="0"/>
              <a:t>If all these techniques are followed in a correct manner the web site will be promoted among a vast range of people and the return on investment for the site would also be </a:t>
            </a:r>
            <a:r>
              <a:rPr lang="en-IN" dirty="0" smtClean="0"/>
              <a:t>high.</a:t>
            </a:r>
          </a:p>
          <a:p>
            <a:r>
              <a:rPr lang="en-IN" dirty="0"/>
              <a:t>Search engine optimization is an effective practice when it is followed correctly.</a:t>
            </a:r>
          </a:p>
          <a:p>
            <a:pPr marL="0" indent="0">
              <a:buNone/>
            </a:pPr>
            <a:r>
              <a:rPr lang="en-IN" dirty="0" smtClean="0"/>
              <a:t> </a:t>
            </a: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
          <p:cNvSpPr>
            <a:spLocks noGrp="1"/>
          </p:cNvSpPr>
          <p:nvPr>
            <p:ph type="title"/>
          </p:nvPr>
        </p:nvSpPr>
        <p:spPr/>
        <p:txBody>
          <a:bodyPr/>
          <a:lstStyle/>
          <a:p>
            <a:r>
              <a:rPr lang="en-IN" dirty="0" smtClean="0"/>
              <a:t>References</a:t>
            </a:r>
            <a:endParaRPr lang="en-IN" dirty="0"/>
          </a:p>
        </p:txBody>
      </p:sp>
      <p:sp>
        <p:nvSpPr>
          <p:cNvPr id="1048632" name="Content Placeholder 2"/>
          <p:cNvSpPr>
            <a:spLocks noGrp="1"/>
          </p:cNvSpPr>
          <p:nvPr>
            <p:ph idx="1"/>
          </p:nvPr>
        </p:nvSpPr>
        <p:spPr>
          <a:xfrm>
            <a:off x="677334" y="1815737"/>
            <a:ext cx="8596668" cy="4225625"/>
          </a:xfrm>
        </p:spPr>
        <p:txBody>
          <a:bodyPr>
            <a:normAutofit lnSpcReduction="10000"/>
          </a:bodyPr>
          <a:lstStyle/>
          <a:p>
            <a:r>
              <a:rPr lang="en-IN" i="1" dirty="0" smtClean="0"/>
              <a:t>http</a:t>
            </a:r>
            <a:r>
              <a:rPr lang="en-IN" i="1" dirty="0"/>
              <a:t>://</a:t>
            </a:r>
            <a:r>
              <a:rPr lang="en-IN" i="1" dirty="0" smtClean="0"/>
              <a:t>en.m.wikipedia.org&gt;wiki&gt;Search_Engine_Optimization</a:t>
            </a:r>
          </a:p>
          <a:p>
            <a:r>
              <a:rPr lang="en-IN" i="1" u="sng" dirty="0">
                <a:hlinkClick r:id="rId2"/>
              </a:rPr>
              <a:t>http://</a:t>
            </a:r>
            <a:r>
              <a:rPr lang="en-IN" i="1" u="sng" dirty="0" smtClean="0">
                <a:hlinkClick r:id="rId2"/>
              </a:rPr>
              <a:t>www.webconfs.com/SEO-tutorial/introduction-toSEO.php</a:t>
            </a:r>
            <a:endParaRPr lang="en-IN" i="1" u="sng" dirty="0" smtClean="0"/>
          </a:p>
          <a:p>
            <a:r>
              <a:rPr lang="en-IN" i="1" dirty="0" err="1"/>
              <a:t>Najam</a:t>
            </a:r>
            <a:r>
              <a:rPr lang="en-IN" i="1" dirty="0"/>
              <a:t> </a:t>
            </a:r>
            <a:r>
              <a:rPr lang="en-IN" i="1" dirty="0" err="1"/>
              <a:t>Nazar</a:t>
            </a:r>
            <a:r>
              <a:rPr lang="en-IN" i="1" dirty="0"/>
              <a:t>: Exploring SEO Techniques for Web 2.0Websites, Department Of Computer Science and Engineering Chalmers University of Technology </a:t>
            </a:r>
            <a:r>
              <a:rPr lang="en-IN" i="1" dirty="0" err="1" smtClean="0"/>
              <a:t>Göteborg,Sweden</a:t>
            </a:r>
            <a:r>
              <a:rPr lang="en-IN" i="1" dirty="0"/>
              <a:t>, June 2009, </a:t>
            </a:r>
            <a:r>
              <a:rPr lang="en-IN" i="1" dirty="0" err="1"/>
              <a:t>Publikationen</a:t>
            </a:r>
            <a:r>
              <a:rPr lang="en-IN" i="1" dirty="0"/>
              <a:t> </a:t>
            </a:r>
            <a:r>
              <a:rPr lang="en-IN" i="1" dirty="0" err="1"/>
              <a:t>registrerades</a:t>
            </a:r>
            <a:r>
              <a:rPr lang="en-IN" i="1" dirty="0"/>
              <a:t> 2009-08-25. Den </a:t>
            </a:r>
            <a:r>
              <a:rPr lang="en-IN" i="1" dirty="0" err="1"/>
              <a:t>ändrades</a:t>
            </a:r>
            <a:r>
              <a:rPr lang="en-IN" i="1" dirty="0"/>
              <a:t> </a:t>
            </a:r>
            <a:r>
              <a:rPr lang="en-IN" i="1" dirty="0" err="1"/>
              <a:t>senast</a:t>
            </a:r>
            <a:r>
              <a:rPr lang="en-IN" i="1" dirty="0"/>
              <a:t> 2013-04-04, Examiner: C. </a:t>
            </a:r>
            <a:r>
              <a:rPr lang="en-IN" i="1" dirty="0" err="1"/>
              <a:t>Carlsson</a:t>
            </a:r>
            <a:r>
              <a:rPr lang="en-IN" i="1" dirty="0" smtClean="0"/>
              <a:t>.</a:t>
            </a:r>
          </a:p>
          <a:p>
            <a:r>
              <a:rPr lang="en-IN" i="1" dirty="0" err="1" smtClean="0"/>
              <a:t>Duk</a:t>
            </a:r>
            <a:r>
              <a:rPr lang="en-IN" i="1" dirty="0"/>
              <a:t>, S. , </a:t>
            </a:r>
            <a:r>
              <a:rPr lang="en-IN" i="1" dirty="0" err="1"/>
              <a:t>Bjelobrk</a:t>
            </a:r>
            <a:r>
              <a:rPr lang="en-IN" i="1" dirty="0"/>
              <a:t>, D., </a:t>
            </a:r>
            <a:r>
              <a:rPr lang="en-IN" i="1" dirty="0" err="1"/>
              <a:t>Carapina</a:t>
            </a:r>
            <a:r>
              <a:rPr lang="en-IN" i="1" dirty="0"/>
              <a:t>, M., “SEO in e-commerce: Balancing  between </a:t>
            </a:r>
            <a:r>
              <a:rPr lang="en-IN" i="1" dirty="0" smtClean="0"/>
              <a:t>white </a:t>
            </a:r>
            <a:r>
              <a:rPr lang="en-IN" i="1" dirty="0"/>
              <a:t>and black hat methods. </a:t>
            </a:r>
            <a:endParaRPr lang="en-IN" i="1" dirty="0" smtClean="0"/>
          </a:p>
          <a:p>
            <a:r>
              <a:rPr lang="en-IN" i="1" dirty="0" err="1"/>
              <a:t>Renyuan</a:t>
            </a:r>
            <a:r>
              <a:rPr lang="en-IN" i="1" dirty="0"/>
              <a:t> Wang , Yan Chen , </a:t>
            </a:r>
            <a:r>
              <a:rPr lang="en-IN" i="1" dirty="0" err="1"/>
              <a:t>Taoying</a:t>
            </a:r>
            <a:r>
              <a:rPr lang="en-IN" i="1" dirty="0"/>
              <a:t> Li , </a:t>
            </a:r>
            <a:r>
              <a:rPr lang="en-IN" i="1" dirty="0" err="1"/>
              <a:t>Yingying</a:t>
            </a:r>
            <a:r>
              <a:rPr lang="en-IN" i="1" dirty="0"/>
              <a:t> Yu, “The Optimization of </a:t>
            </a:r>
            <a:endParaRPr lang="en-IN" dirty="0"/>
          </a:p>
          <a:p>
            <a:pPr marL="0" indent="0">
              <a:buNone/>
            </a:pPr>
            <a:r>
              <a:rPr lang="en-IN" i="1" dirty="0" smtClean="0"/>
              <a:t>     </a:t>
            </a:r>
            <a:r>
              <a:rPr lang="en-IN" i="1" dirty="0"/>
              <a:t>Search Engines Ranking Technology Based on Grey System ”Computational </a:t>
            </a:r>
            <a:endParaRPr lang="en-IN" dirty="0"/>
          </a:p>
          <a:p>
            <a:pPr marL="0" indent="0">
              <a:buNone/>
            </a:pPr>
            <a:r>
              <a:rPr lang="en-IN" i="1" dirty="0"/>
              <a:t> </a:t>
            </a:r>
            <a:r>
              <a:rPr lang="en-IN" i="1" dirty="0" smtClean="0"/>
              <a:t>    </a:t>
            </a:r>
            <a:r>
              <a:rPr lang="en-IN" i="1" dirty="0"/>
              <a:t>and Information Sciences (ICCIS), 2013 Fifth International Conference.</a:t>
            </a:r>
            <a:endParaRPr lang="en-IN" dirty="0"/>
          </a:p>
          <a:p>
            <a:r>
              <a:rPr lang="en-IN" i="1" u="sng" dirty="0"/>
              <a:t>http://</a:t>
            </a:r>
            <a:r>
              <a:rPr lang="en-IN" i="1" u="sng" dirty="0" smtClean="0"/>
              <a:t>proranktracker.com&gt;blog&gt;advanced-seo-techniques-2019</a:t>
            </a:r>
            <a:r>
              <a:rPr lang="en-IN" i="1" dirty="0" smtClean="0"/>
              <a:t>                               </a:t>
            </a:r>
            <a:endParaRPr lang="en-IN" dirty="0"/>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Title 1"/>
          <p:cNvSpPr>
            <a:spLocks noGrp="1"/>
          </p:cNvSpPr>
          <p:nvPr>
            <p:ph type="title"/>
          </p:nvPr>
        </p:nvSpPr>
        <p:spPr>
          <a:xfrm>
            <a:off x="677334" y="2947851"/>
            <a:ext cx="8596668" cy="1320800"/>
          </a:xfrm>
        </p:spPr>
        <p:txBody>
          <a:bodyPr>
            <a:normAutofit/>
          </a:bodyPr>
          <a:lstStyle/>
          <a:p>
            <a:pPr algn="ctr"/>
            <a:r>
              <a:rPr lang="en-IN" sz="8000" dirty="0" smtClean="0"/>
              <a:t>Thank You!</a:t>
            </a:r>
            <a:endParaRPr lang="en-IN" sz="8000" dirty="0"/>
          </a:p>
        </p:txBody>
      </p:sp>
      <p:sp>
        <p:nvSpPr>
          <p:cNvPr id="1048634" name="Content Placeholder 2"/>
          <p:cNvSpPr>
            <a:spLocks noGrp="1"/>
          </p:cNvSpPr>
          <p:nvPr>
            <p:ph idx="1"/>
          </p:nvPr>
        </p:nvSpPr>
        <p:spPr/>
        <p:txBody>
          <a:bodyPr/>
          <a:lstStyle/>
          <a:p>
            <a:endParaRPr lang="en-IN"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586</Words>
  <Application>Microsoft Office PowerPoint</Application>
  <PresentationFormat>Widescreen</PresentationFormat>
  <Paragraphs>67</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Trebuchet MS</vt:lpstr>
      <vt:lpstr>Wingdings 3</vt:lpstr>
      <vt:lpstr>Facet</vt:lpstr>
      <vt:lpstr>SEARCH ENGINE OPTIMIZATION TECHNIQUES</vt:lpstr>
      <vt:lpstr>Contents</vt:lpstr>
      <vt:lpstr>Why SEO is needed ?</vt:lpstr>
      <vt:lpstr>Introduction to SEO</vt:lpstr>
      <vt:lpstr>How Search Engine Works?</vt:lpstr>
      <vt:lpstr>Techniques used for SEO</vt:lpstr>
      <vt:lpstr>On Page and Off Page Optimization</vt:lpstr>
      <vt:lpstr>Types of SEO</vt:lpstr>
      <vt:lpstr>White Hat SEO</vt:lpstr>
      <vt:lpstr>Black Hat SEO</vt:lpstr>
      <vt:lpstr>Grey Hat SEO</vt:lpstr>
      <vt:lpstr>Advanced SEO techniques</vt:lpstr>
      <vt:lpstr>Benefits of SEO</vt:lpstr>
      <vt:lpstr>Future of SEO</vt:lpstr>
      <vt:lpstr>Conclusion</vt:lpstr>
      <vt:lpstr>References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ENGINE OPTIMIZATION TECHNIQUES</dc:title>
  <dc:creator>Pc</dc:creator>
  <cp:lastModifiedBy>Rupam Mankar</cp:lastModifiedBy>
  <cp:revision>1</cp:revision>
  <dcterms:created xsi:type="dcterms:W3CDTF">2019-12-05T21:36:14Z</dcterms:created>
  <dcterms:modified xsi:type="dcterms:W3CDTF">2020-01-04T15:53:17Z</dcterms:modified>
</cp:coreProperties>
</file>